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xml" ContentType="application/vnd.openxmlformats-officedocument.presentationml.tags+xml"/>
  <Override PartName="/ppt/notesSlides/notesSlide14.xml" ContentType="application/vnd.openxmlformats-officedocument.presentationml.notesSlide+xml"/>
  <Override PartName="/ppt/tags/tag2.xml" ContentType="application/vnd.openxmlformats-officedocument.presentationml.tags+xml"/>
  <Override PartName="/ppt/notesSlides/notesSlide15.xml" ContentType="application/vnd.openxmlformats-officedocument.presentationml.notesSlide+xml"/>
  <Override PartName="/ppt/tags/tag3.xml" ContentType="application/vnd.openxmlformats-officedocument.presentationml.tags+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5.xml" ContentType="application/vnd.openxmlformats-officedocument.presentationml.tags+xml"/>
  <Override PartName="/ppt/tags/tag6.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7.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9" r:id="rId6"/>
    <p:sldMasterId id="2147483805" r:id="rId7"/>
  </p:sldMasterIdLst>
  <p:notesMasterIdLst>
    <p:notesMasterId r:id="rId36"/>
  </p:notesMasterIdLst>
  <p:sldIdLst>
    <p:sldId id="595" r:id="rId8"/>
    <p:sldId id="610" r:id="rId9"/>
    <p:sldId id="327" r:id="rId10"/>
    <p:sldId id="575" r:id="rId11"/>
    <p:sldId id="573" r:id="rId12"/>
    <p:sldId id="644" r:id="rId13"/>
    <p:sldId id="613" r:id="rId14"/>
    <p:sldId id="614" r:id="rId15"/>
    <p:sldId id="615" r:id="rId16"/>
    <p:sldId id="616" r:id="rId17"/>
    <p:sldId id="617" r:id="rId18"/>
    <p:sldId id="646" r:id="rId19"/>
    <p:sldId id="621" r:id="rId20"/>
    <p:sldId id="622" r:id="rId21"/>
    <p:sldId id="623" r:id="rId22"/>
    <p:sldId id="640" r:id="rId23"/>
    <p:sldId id="639" r:id="rId24"/>
    <p:sldId id="641" r:id="rId25"/>
    <p:sldId id="628" r:id="rId26"/>
    <p:sldId id="642" r:id="rId27"/>
    <p:sldId id="631" r:id="rId28"/>
    <p:sldId id="643" r:id="rId29"/>
    <p:sldId id="377" r:id="rId30"/>
    <p:sldId id="284" r:id="rId31"/>
    <p:sldId id="393" r:id="rId32"/>
    <p:sldId id="288" r:id="rId33"/>
    <p:sldId id="325" r:id="rId34"/>
    <p:sldId id="286" r:id="rId35"/>
  </p:sldIdLst>
  <p:sldSz cx="9144000" cy="5143500" type="screen16x9"/>
  <p:notesSz cx="6858000" cy="15525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22466F6-BD4E-4577-9FA9-88217D65C4BF}">
          <p14:sldIdLst>
            <p14:sldId id="595"/>
            <p14:sldId id="610"/>
            <p14:sldId id="327"/>
            <p14:sldId id="575"/>
            <p14:sldId id="573"/>
            <p14:sldId id="644"/>
            <p14:sldId id="613"/>
          </p14:sldIdLst>
        </p14:section>
        <p14:section name="History" id="{4A623196-6D64-439C-89C6-7388804233B3}">
          <p14:sldIdLst>
            <p14:sldId id="614"/>
            <p14:sldId id="615"/>
            <p14:sldId id="616"/>
            <p14:sldId id="617"/>
            <p14:sldId id="646"/>
            <p14:sldId id="621"/>
            <p14:sldId id="622"/>
            <p14:sldId id="623"/>
            <p14:sldId id="640"/>
            <p14:sldId id="639"/>
            <p14:sldId id="641"/>
            <p14:sldId id="628"/>
            <p14:sldId id="642"/>
            <p14:sldId id="631"/>
            <p14:sldId id="643"/>
            <p14:sldId id="377"/>
            <p14:sldId id="284"/>
            <p14:sldId id="393"/>
            <p14:sldId id="288"/>
            <p14:sldId id="325"/>
            <p14:sldId id="286"/>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172">
          <p15:clr>
            <a:srgbClr val="A4A3A4"/>
          </p15:clr>
        </p15:guide>
        <p15:guide id="2" pos="1360">
          <p15:clr>
            <a:srgbClr val="A4A3A4"/>
          </p15:clr>
        </p15:guide>
        <p15:guide id="3" orient="horz" pos="2208">
          <p15:clr>
            <a:srgbClr val="A4A3A4"/>
          </p15:clr>
        </p15:guide>
        <p15:guide id="4" pos="2928">
          <p15:clr>
            <a:srgbClr val="A4A3A4"/>
          </p15:clr>
        </p15:guide>
        <p15:guide id="5" orient="horz" pos="2880">
          <p15:clr>
            <a:srgbClr val="A4A3A4"/>
          </p15:clr>
        </p15:guide>
        <p15:guide id="6" orient="horz" pos="2928">
          <p15:clr>
            <a:srgbClr val="A4A3A4"/>
          </p15:clr>
        </p15:guide>
        <p15:guide id="7" pos="1026">
          <p15:clr>
            <a:srgbClr val="A4A3A4"/>
          </p15:clr>
        </p15:guide>
        <p15:guide id="8"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Minkus, Tracy" initials="MT" lastIdx="4" clrIdx="6">
    <p:extLst>
      <p:ext uri="{19B8F6BF-5375-455C-9EA6-DF929625EA0E}">
        <p15:presenceInfo xmlns:p15="http://schemas.microsoft.com/office/powerpoint/2012/main" userId="S::Tracy.Minkus@nrc-cnrc.gc.ca::4799ce5f-7e57-4b67-9213-a571d5c4b28b" providerId="AD"/>
      </p:ext>
    </p:extLst>
  </p:cmAuthor>
  <p:cmAuthor id="1" name="Lanthier, Pierre-Yves" initials="LPY" lastIdx="6" clrIdx="0">
    <p:extLst>
      <p:ext uri="{19B8F6BF-5375-455C-9EA6-DF929625EA0E}">
        <p15:presenceInfo xmlns:p15="http://schemas.microsoft.com/office/powerpoint/2012/main" userId="S-1-5-21-1188878811-2444635114-3648244913-51079" providerId="AD"/>
      </p:ext>
    </p:extLst>
  </p:cmAuthor>
  <p:cmAuthor id="8" name="Wisniewski, Carine" initials="WC" lastIdx="1" clrIdx="7">
    <p:extLst>
      <p:ext uri="{19B8F6BF-5375-455C-9EA6-DF929625EA0E}">
        <p15:presenceInfo xmlns:p15="http://schemas.microsoft.com/office/powerpoint/2012/main" userId="S::Carine.Wisniewski@nrc-cnrc.gc.ca::4645eab7-efdb-4039-9a56-229a91fd6723" providerId="AD"/>
      </p:ext>
    </p:extLst>
  </p:cmAuthor>
  <p:cmAuthor id="2" name="Lisa Rickenbacher" initials="LR" lastIdx="1" clrIdx="1">
    <p:extLst>
      <p:ext uri="{19B8F6BF-5375-455C-9EA6-DF929625EA0E}">
        <p15:presenceInfo xmlns:p15="http://schemas.microsoft.com/office/powerpoint/2012/main" userId="Lisa Rickenbacher" providerId="None"/>
      </p:ext>
    </p:extLst>
  </p:cmAuthor>
  <p:cmAuthor id="9" name="Fortin, Felicia" initials="FF" lastIdx="4" clrIdx="8">
    <p:extLst>
      <p:ext uri="{19B8F6BF-5375-455C-9EA6-DF929625EA0E}">
        <p15:presenceInfo xmlns:p15="http://schemas.microsoft.com/office/powerpoint/2012/main" userId="S::Felicia.Fortin@nrc-cnrc.gc.ca::ff0e74f1-9f32-4113-9dab-63235868be0e" providerId="AD"/>
      </p:ext>
    </p:extLst>
  </p:cmAuthor>
  <p:cmAuthor id="3" name="Jansen, Rebecca" initials="JR" lastIdx="38" clrIdx="2">
    <p:extLst>
      <p:ext uri="{19B8F6BF-5375-455C-9EA6-DF929625EA0E}">
        <p15:presenceInfo xmlns:p15="http://schemas.microsoft.com/office/powerpoint/2012/main" userId="S::Rebecca.Jansen@nrc-cnrc.gc.ca::070ac63d-9a3d-4345-a18c-a7010068bbe1" providerId="AD"/>
      </p:ext>
    </p:extLst>
  </p:cmAuthor>
  <p:cmAuthor id="10" name="Venne, Renee" initials="VR" lastIdx="20" clrIdx="9">
    <p:extLst>
      <p:ext uri="{19B8F6BF-5375-455C-9EA6-DF929625EA0E}">
        <p15:presenceInfo xmlns:p15="http://schemas.microsoft.com/office/powerpoint/2012/main" userId="S::Renee.Venne@nrc-cnrc.gc.ca::1cd0a5f2-f8a0-4057-b765-c027dd87c6a5" providerId="AD"/>
      </p:ext>
    </p:extLst>
  </p:cmAuthor>
  <p:cmAuthor id="4" name="Maistrovskaya, Mariya" initials="MM" lastIdx="15" clrIdx="3">
    <p:extLst>
      <p:ext uri="{19B8F6BF-5375-455C-9EA6-DF929625EA0E}">
        <p15:presenceInfo xmlns:p15="http://schemas.microsoft.com/office/powerpoint/2012/main" userId="S-1-5-21-1188878811-2444635114-3648244913-62447" providerId="AD"/>
      </p:ext>
    </p:extLst>
  </p:cmAuthor>
  <p:cmAuthor id="11" name="Kelley, Allison" initials="KA" lastIdx="9" clrIdx="8">
    <p:extLst>
      <p:ext uri="{19B8F6BF-5375-455C-9EA6-DF929625EA0E}">
        <p15:presenceInfo xmlns:p15="http://schemas.microsoft.com/office/powerpoint/2012/main" userId="S::Allison.Kelley@nrc-cnrc.gc.ca::e3ef3ff6-6b4c-4c73-a42f-99879bc8fbf6" providerId="AD"/>
      </p:ext>
    </p:extLst>
  </p:cmAuthor>
  <p:cmAuthor id="5" name="Lethiecq-Normand, Maude" initials="LNM" lastIdx="3" clrIdx="4">
    <p:extLst>
      <p:ext uri="{19B8F6BF-5375-455C-9EA6-DF929625EA0E}">
        <p15:presenceInfo xmlns:p15="http://schemas.microsoft.com/office/powerpoint/2012/main" userId="S::Maude.Lethiecq-Normand@nrc-cnrc.gc.ca::4f966675-315c-425e-812c-6904d0508321" providerId="AD"/>
      </p:ext>
    </p:extLst>
  </p:cmAuthor>
  <p:cmAuthor id="12" name="Taverner, Katherine" initials="TK" lastIdx="2" clrIdx="10">
    <p:extLst>
      <p:ext uri="{19B8F6BF-5375-455C-9EA6-DF929625EA0E}">
        <p15:presenceInfo xmlns:p15="http://schemas.microsoft.com/office/powerpoint/2012/main" userId="S-1-5-21-1188878811-2444635114-3648244913-10489" providerId="AD"/>
      </p:ext>
    </p:extLst>
  </p:cmAuthor>
  <p:cmAuthor id="6" name="Boulanger, Chantale" initials="BC" lastIdx="24" clrIdx="5">
    <p:extLst>
      <p:ext uri="{19B8F6BF-5375-455C-9EA6-DF929625EA0E}">
        <p15:presenceInfo xmlns:p15="http://schemas.microsoft.com/office/powerpoint/2012/main" userId="S::Chantale.Boulanger@nrc-cnrc.gc.ca::cb88b5b0-389c-43f5-ad62-53df436cb0f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822"/>
    <a:srgbClr val="669933"/>
    <a:srgbClr val="006688"/>
    <a:srgbClr val="FFDACC"/>
    <a:srgbClr val="D1CBCD"/>
    <a:srgbClr val="D3DECD"/>
    <a:srgbClr val="E2CBCC"/>
    <a:srgbClr val="CBD3DA"/>
    <a:srgbClr val="0044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28" autoAdjust="0"/>
    <p:restoredTop sz="68605" autoAdjust="0"/>
  </p:normalViewPr>
  <p:slideViewPr>
    <p:cSldViewPr snapToGrid="0" snapToObjects="1">
      <p:cViewPr varScale="1">
        <p:scale>
          <a:sx n="50" d="100"/>
          <a:sy n="50" d="100"/>
        </p:scale>
        <p:origin x="58" y="3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66" d="100"/>
          <a:sy n="66" d="100"/>
        </p:scale>
        <p:origin x="0" y="0"/>
      </p:cViewPr>
      <p:guideLst>
        <p:guide orient="horz" pos="2172"/>
        <p:guide pos="1360"/>
        <p:guide orient="horz" pos="2208"/>
        <p:guide pos="2928"/>
        <p:guide orient="horz" pos="2880"/>
        <p:guide orient="horz" pos="2928"/>
        <p:guide pos="1026"/>
        <p:guide pos="22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viewProps" Target="viewProps.xml"/><Relationship Id="rId21" Type="http://schemas.openxmlformats.org/officeDocument/2006/relationships/slide" Target="slides/slide14.xml"/><Relationship Id="rId34" Type="http://schemas.openxmlformats.org/officeDocument/2006/relationships/slide" Target="slides/slide27.xml"/><Relationship Id="rId7" Type="http://schemas.openxmlformats.org/officeDocument/2006/relationships/slideMaster" Target="slideMasters/slideMaster2.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AB9FC3-2437-4987-8F3D-2DAF7BD15778}"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US"/>
        </a:p>
      </dgm:t>
    </dgm:pt>
    <dgm:pt modelId="{365DA9A5-B012-408B-80C2-79797ADFBE25}">
      <dgm:prSet phldrT="[Text]" custT="1"/>
      <dgm:spPr>
        <a:solidFill>
          <a:srgbClr val="006688"/>
        </a:solidFill>
        <a:ln>
          <a:solidFill>
            <a:srgbClr val="006688"/>
          </a:solidFill>
        </a:ln>
      </dgm:spPr>
      <dgm:t>
        <a:bodyPr/>
        <a:lstStyle/>
        <a:p>
          <a:r>
            <a:rPr lang="en-CA" sz="1200" b="1" dirty="0"/>
            <a:t>Research and Business Intelligence</a:t>
          </a:r>
          <a:endParaRPr lang="en-US" sz="1200" b="1" dirty="0"/>
        </a:p>
      </dgm:t>
    </dgm:pt>
    <dgm:pt modelId="{D6D696F0-5766-4926-BC4E-ED5B7AED13B2}" type="parTrans" cxnId="{3FC99B43-7027-4019-90A5-CAD90D51CEE1}">
      <dgm:prSet/>
      <dgm:spPr/>
      <dgm:t>
        <a:bodyPr/>
        <a:lstStyle/>
        <a:p>
          <a:endParaRPr lang="en-US"/>
        </a:p>
      </dgm:t>
    </dgm:pt>
    <dgm:pt modelId="{9D429154-7987-47BD-A294-338EC62673CC}" type="sibTrans" cxnId="{3FC99B43-7027-4019-90A5-CAD90D51CEE1}">
      <dgm:prSet/>
      <dgm:spPr/>
      <dgm:t>
        <a:bodyPr/>
        <a:lstStyle/>
        <a:p>
          <a:endParaRPr lang="en-US"/>
        </a:p>
      </dgm:t>
    </dgm:pt>
    <dgm:pt modelId="{9114CAC7-11DE-4E5B-81DD-3E5BF59FAB1E}">
      <dgm:prSet phldrT="[Text]" custT="1"/>
      <dgm:spPr>
        <a:solidFill>
          <a:srgbClr val="CBD3DA">
            <a:alpha val="89804"/>
          </a:srgbClr>
        </a:solidFill>
        <a:ln>
          <a:solidFill>
            <a:srgbClr val="CBD3DA">
              <a:alpha val="89804"/>
            </a:srgbClr>
          </a:solidFill>
        </a:ln>
      </dgm:spPr>
      <dgm:t>
        <a:bodyPr/>
        <a:lstStyle/>
        <a:p>
          <a:pPr>
            <a:lnSpc>
              <a:spcPct val="80000"/>
            </a:lnSpc>
            <a:spcAft>
              <a:spcPts val="125"/>
            </a:spcAft>
            <a:buChar char="•"/>
          </a:pPr>
          <a:r>
            <a:rPr lang="en-CA" sz="1000" dirty="0"/>
            <a:t>Information to support evidence-based decision making:</a:t>
          </a:r>
          <a:endParaRPr lang="en-US" sz="1000" dirty="0"/>
        </a:p>
      </dgm:t>
    </dgm:pt>
    <dgm:pt modelId="{119965DD-2DE8-4259-8E49-71995916FBF4}" type="parTrans" cxnId="{1A170D93-8794-4350-AF72-ED51B5C8A9EE}">
      <dgm:prSet/>
      <dgm:spPr/>
      <dgm:t>
        <a:bodyPr/>
        <a:lstStyle/>
        <a:p>
          <a:endParaRPr lang="en-US"/>
        </a:p>
      </dgm:t>
    </dgm:pt>
    <dgm:pt modelId="{D62B8370-408E-442D-A749-DD7A82D81A6C}" type="sibTrans" cxnId="{1A170D93-8794-4350-AF72-ED51B5C8A9EE}">
      <dgm:prSet/>
      <dgm:spPr/>
      <dgm:t>
        <a:bodyPr/>
        <a:lstStyle/>
        <a:p>
          <a:endParaRPr lang="en-US"/>
        </a:p>
      </dgm:t>
    </dgm:pt>
    <dgm:pt modelId="{6EA903FD-636F-4C41-AD21-2AF2D8BBC5CF}">
      <dgm:prSet phldrT="[Text]" custT="1"/>
      <dgm:spPr>
        <a:solidFill>
          <a:srgbClr val="AA0011"/>
        </a:solidFill>
        <a:ln>
          <a:solidFill>
            <a:srgbClr val="AA0011"/>
          </a:solidFill>
        </a:ln>
      </dgm:spPr>
      <dgm:t>
        <a:bodyPr/>
        <a:lstStyle/>
        <a:p>
          <a:r>
            <a:rPr lang="en-CA" sz="1200" b="1" dirty="0"/>
            <a:t>Accessing Collections</a:t>
          </a:r>
          <a:endParaRPr lang="en-US" sz="1200" b="1" dirty="0"/>
        </a:p>
      </dgm:t>
    </dgm:pt>
    <dgm:pt modelId="{9D96A9F9-26A6-43FD-A157-97C78EB3CF6C}" type="parTrans" cxnId="{1D013D24-634A-4912-85B3-6B57B8A8339F}">
      <dgm:prSet/>
      <dgm:spPr/>
      <dgm:t>
        <a:bodyPr/>
        <a:lstStyle/>
        <a:p>
          <a:endParaRPr lang="en-US"/>
        </a:p>
      </dgm:t>
    </dgm:pt>
    <dgm:pt modelId="{072BBFFE-B663-4AB2-B484-58D11D3489C4}" type="sibTrans" cxnId="{1D013D24-634A-4912-85B3-6B57B8A8339F}">
      <dgm:prSet/>
      <dgm:spPr/>
      <dgm:t>
        <a:bodyPr/>
        <a:lstStyle/>
        <a:p>
          <a:endParaRPr lang="en-US"/>
        </a:p>
      </dgm:t>
    </dgm:pt>
    <dgm:pt modelId="{AF76ADA4-9DAE-4C8D-A805-96D5999BA300}">
      <dgm:prSet phldrT="[Text]"/>
      <dgm:spPr>
        <a:solidFill>
          <a:srgbClr val="E2CBCC">
            <a:alpha val="89804"/>
          </a:srgbClr>
        </a:solidFill>
        <a:ln>
          <a:solidFill>
            <a:srgbClr val="E2CBCC">
              <a:alpha val="89804"/>
            </a:srgbClr>
          </a:solidFill>
        </a:ln>
      </dgm:spPr>
      <dgm:t>
        <a:bodyPr/>
        <a:lstStyle/>
        <a:p>
          <a:pPr>
            <a:lnSpc>
              <a:spcPct val="90000"/>
            </a:lnSpc>
            <a:spcAft>
              <a:spcPct val="15000"/>
            </a:spcAft>
          </a:pPr>
          <a:r>
            <a:rPr lang="en-US" dirty="0"/>
            <a:t>Access the library’s print and online collections</a:t>
          </a:r>
        </a:p>
      </dgm:t>
    </dgm:pt>
    <dgm:pt modelId="{845B53F6-A169-4EC6-AB66-B7445569D12A}" type="parTrans" cxnId="{23382DC0-095B-4E8C-BA9F-8E21EB0445E0}">
      <dgm:prSet/>
      <dgm:spPr/>
      <dgm:t>
        <a:bodyPr/>
        <a:lstStyle/>
        <a:p>
          <a:endParaRPr lang="en-US"/>
        </a:p>
      </dgm:t>
    </dgm:pt>
    <dgm:pt modelId="{6A1B3A5C-7551-448D-8FC8-3FCA5D4E9A5A}" type="sibTrans" cxnId="{23382DC0-095B-4E8C-BA9F-8E21EB0445E0}">
      <dgm:prSet/>
      <dgm:spPr/>
      <dgm:t>
        <a:bodyPr/>
        <a:lstStyle/>
        <a:p>
          <a:endParaRPr lang="en-US"/>
        </a:p>
      </dgm:t>
    </dgm:pt>
    <dgm:pt modelId="{52BB8111-6371-4FBF-AB6F-38E18497C12E}">
      <dgm:prSet phldrT="[Text]" custT="1"/>
      <dgm:spPr>
        <a:solidFill>
          <a:srgbClr val="669933"/>
        </a:solidFill>
        <a:ln>
          <a:solidFill>
            <a:srgbClr val="669933"/>
          </a:solidFill>
        </a:ln>
      </dgm:spPr>
      <dgm:t>
        <a:bodyPr/>
        <a:lstStyle/>
        <a:p>
          <a:r>
            <a:rPr lang="en-CA" sz="1200" b="1" dirty="0"/>
            <a:t>Information Management (IM)</a:t>
          </a:r>
          <a:endParaRPr lang="en-US" sz="1200" b="1" dirty="0"/>
        </a:p>
      </dgm:t>
    </dgm:pt>
    <dgm:pt modelId="{43C3CD0C-170C-4B06-BC04-BC53C436C046}" type="parTrans" cxnId="{5F12E4FC-0FE1-4609-BF2F-080967853104}">
      <dgm:prSet/>
      <dgm:spPr/>
      <dgm:t>
        <a:bodyPr/>
        <a:lstStyle/>
        <a:p>
          <a:endParaRPr lang="en-US"/>
        </a:p>
      </dgm:t>
    </dgm:pt>
    <dgm:pt modelId="{AF999AF1-111F-4579-AC40-E37AB8838685}" type="sibTrans" cxnId="{5F12E4FC-0FE1-4609-BF2F-080967853104}">
      <dgm:prSet/>
      <dgm:spPr/>
      <dgm:t>
        <a:bodyPr/>
        <a:lstStyle/>
        <a:p>
          <a:endParaRPr lang="en-US"/>
        </a:p>
      </dgm:t>
    </dgm:pt>
    <dgm:pt modelId="{1CC253B7-345D-422E-B4D4-531CB8015BCB}">
      <dgm:prSet phldrT="[Text]"/>
      <dgm:spPr>
        <a:solidFill>
          <a:srgbClr val="D3DECD">
            <a:alpha val="89804"/>
          </a:srgbClr>
        </a:solidFill>
        <a:ln>
          <a:solidFill>
            <a:srgbClr val="D3DECD">
              <a:alpha val="89804"/>
            </a:srgbClr>
          </a:solidFill>
        </a:ln>
      </dgm:spPr>
      <dgm:t>
        <a:bodyPr/>
        <a:lstStyle/>
        <a:p>
          <a:pPr>
            <a:lnSpc>
              <a:spcPct val="80000"/>
            </a:lnSpc>
            <a:spcAft>
              <a:spcPts val="125"/>
            </a:spcAft>
          </a:pPr>
          <a:r>
            <a:rPr lang="en-CA" dirty="0"/>
            <a:t>Guidance on what to keep as an NRC record and where to store it</a:t>
          </a:r>
          <a:endParaRPr lang="en-US" dirty="0"/>
        </a:p>
      </dgm:t>
    </dgm:pt>
    <dgm:pt modelId="{8DBBB1E9-1E81-479F-8C63-DF2FE4D29081}" type="parTrans" cxnId="{037DCC20-E931-42DD-A0B4-645BFB0A4E26}">
      <dgm:prSet/>
      <dgm:spPr/>
      <dgm:t>
        <a:bodyPr/>
        <a:lstStyle/>
        <a:p>
          <a:endParaRPr lang="en-US"/>
        </a:p>
      </dgm:t>
    </dgm:pt>
    <dgm:pt modelId="{48F74990-E296-4DF3-AA11-9CC96EB294F7}" type="sibTrans" cxnId="{037DCC20-E931-42DD-A0B4-645BFB0A4E26}">
      <dgm:prSet/>
      <dgm:spPr/>
      <dgm:t>
        <a:bodyPr/>
        <a:lstStyle/>
        <a:p>
          <a:endParaRPr lang="en-US"/>
        </a:p>
      </dgm:t>
    </dgm:pt>
    <dgm:pt modelId="{80BE34BC-29CB-43E1-B71A-CA87B7756B96}">
      <dgm:prSet phldrT="[Text]" custT="1"/>
      <dgm:spPr>
        <a:solidFill>
          <a:srgbClr val="550033"/>
        </a:solidFill>
        <a:ln>
          <a:solidFill>
            <a:srgbClr val="550033"/>
          </a:solidFill>
        </a:ln>
      </dgm:spPr>
      <dgm:t>
        <a:bodyPr/>
        <a:lstStyle/>
        <a:p>
          <a:r>
            <a:rPr lang="en-CA" sz="1200" b="1" dirty="0"/>
            <a:t>Publishing and Preserving Research and Data</a:t>
          </a:r>
          <a:endParaRPr lang="en-US" sz="1200" b="1" dirty="0"/>
        </a:p>
      </dgm:t>
    </dgm:pt>
    <dgm:pt modelId="{7A7A2C65-F673-4AE5-8A0B-9F5EE2FF6137}" type="parTrans" cxnId="{D3AADAC0-101F-42F2-8816-4CCE419F4FB5}">
      <dgm:prSet/>
      <dgm:spPr/>
      <dgm:t>
        <a:bodyPr/>
        <a:lstStyle/>
        <a:p>
          <a:endParaRPr lang="en-US"/>
        </a:p>
      </dgm:t>
    </dgm:pt>
    <dgm:pt modelId="{F80AB71E-33B9-44C1-88ED-FD7108FB3DCB}" type="sibTrans" cxnId="{D3AADAC0-101F-42F2-8816-4CCE419F4FB5}">
      <dgm:prSet/>
      <dgm:spPr/>
      <dgm:t>
        <a:bodyPr/>
        <a:lstStyle/>
        <a:p>
          <a:endParaRPr lang="en-US"/>
        </a:p>
      </dgm:t>
    </dgm:pt>
    <dgm:pt modelId="{E23AA818-63AA-43BA-A5D2-41BE06D25744}">
      <dgm:prSet phldrT="[Text]"/>
      <dgm:spPr>
        <a:solidFill>
          <a:srgbClr val="D1CBCD">
            <a:alpha val="89804"/>
          </a:srgbClr>
        </a:solidFill>
        <a:ln>
          <a:solidFill>
            <a:srgbClr val="D1CBCD">
              <a:alpha val="89804"/>
            </a:srgbClr>
          </a:solidFill>
        </a:ln>
      </dgm:spPr>
      <dgm:t>
        <a:bodyPr/>
        <a:lstStyle/>
        <a:p>
          <a:pPr>
            <a:lnSpc>
              <a:spcPct val="80000"/>
            </a:lnSpc>
            <a:spcAft>
              <a:spcPts val="125"/>
            </a:spcAft>
          </a:pPr>
          <a:r>
            <a:rPr lang="fr-CA" dirty="0" err="1">
              <a:latin typeface="+mn-lt"/>
            </a:rPr>
            <a:t>Deposit</a:t>
          </a:r>
          <a:r>
            <a:rPr lang="fr-CA" dirty="0">
              <a:latin typeface="+mn-lt"/>
            </a:rPr>
            <a:t> publications, </a:t>
          </a:r>
          <a:r>
            <a:rPr lang="fr-CA" dirty="0" err="1">
              <a:latin typeface="+mn-lt"/>
            </a:rPr>
            <a:t>research</a:t>
          </a:r>
          <a:r>
            <a:rPr lang="fr-CA" dirty="0">
              <a:latin typeface="+mn-lt"/>
            </a:rPr>
            <a:t> data and </a:t>
          </a:r>
          <a:r>
            <a:rPr lang="fr-CA" dirty="0" err="1">
              <a:latin typeface="+mn-lt"/>
            </a:rPr>
            <a:t>other</a:t>
          </a:r>
          <a:r>
            <a:rPr lang="fr-CA" dirty="0">
              <a:latin typeface="+mn-lt"/>
            </a:rPr>
            <a:t> </a:t>
          </a:r>
          <a:r>
            <a:rPr lang="fr-CA" dirty="0" err="1">
              <a:latin typeface="+mn-lt"/>
            </a:rPr>
            <a:t>research</a:t>
          </a:r>
          <a:r>
            <a:rPr lang="fr-CA" dirty="0">
              <a:latin typeface="+mn-lt"/>
            </a:rPr>
            <a:t> outputs</a:t>
          </a:r>
          <a:endParaRPr lang="en-US" dirty="0">
            <a:latin typeface="+mn-lt"/>
          </a:endParaRPr>
        </a:p>
      </dgm:t>
    </dgm:pt>
    <dgm:pt modelId="{23E31AF0-47D6-436D-A886-F17CFF18886D}" type="parTrans" cxnId="{ACD79E66-37C0-4C99-B4BA-13B17C138850}">
      <dgm:prSet/>
      <dgm:spPr/>
      <dgm:t>
        <a:bodyPr/>
        <a:lstStyle/>
        <a:p>
          <a:endParaRPr lang="en-US"/>
        </a:p>
      </dgm:t>
    </dgm:pt>
    <dgm:pt modelId="{953BF03D-D36B-4252-8165-7DF151376553}" type="sibTrans" cxnId="{ACD79E66-37C0-4C99-B4BA-13B17C138850}">
      <dgm:prSet/>
      <dgm:spPr/>
      <dgm:t>
        <a:bodyPr/>
        <a:lstStyle/>
        <a:p>
          <a:endParaRPr lang="en-US"/>
        </a:p>
      </dgm:t>
    </dgm:pt>
    <dgm:pt modelId="{BE34E50D-A0BE-47D8-9AC1-15C65FF8E7CF}">
      <dgm:prSet phldrT="[Text]" custT="1"/>
      <dgm:spPr>
        <a:solidFill>
          <a:srgbClr val="FF8822"/>
        </a:solidFill>
        <a:ln>
          <a:solidFill>
            <a:srgbClr val="FF8822"/>
          </a:solidFill>
        </a:ln>
      </dgm:spPr>
      <dgm:t>
        <a:bodyPr/>
        <a:lstStyle/>
        <a:p>
          <a:r>
            <a:rPr lang="en-CA" sz="1200" b="1" dirty="0"/>
            <a:t>Access to Information and Privacy (ATIP)</a:t>
          </a:r>
          <a:endParaRPr lang="en-US" sz="1200" b="1" dirty="0"/>
        </a:p>
      </dgm:t>
    </dgm:pt>
    <dgm:pt modelId="{8BE70D3C-06AB-4E8D-A44B-37348B83DD3C}" type="parTrans" cxnId="{FC142C2F-2F9A-40C6-BCDF-5CD1025510B6}">
      <dgm:prSet/>
      <dgm:spPr/>
      <dgm:t>
        <a:bodyPr/>
        <a:lstStyle/>
        <a:p>
          <a:endParaRPr lang="en-US"/>
        </a:p>
      </dgm:t>
    </dgm:pt>
    <dgm:pt modelId="{931301CE-D48D-43B3-8BF3-A9209A28A07A}" type="sibTrans" cxnId="{FC142C2F-2F9A-40C6-BCDF-5CD1025510B6}">
      <dgm:prSet/>
      <dgm:spPr/>
      <dgm:t>
        <a:bodyPr/>
        <a:lstStyle/>
        <a:p>
          <a:endParaRPr lang="en-US"/>
        </a:p>
      </dgm:t>
    </dgm:pt>
    <dgm:pt modelId="{0D3C1718-6C0C-4E9C-9430-81D6B2027E48}">
      <dgm:prSet phldrT="[Text]"/>
      <dgm:spPr>
        <a:solidFill>
          <a:srgbClr val="FFDACC">
            <a:alpha val="89804"/>
          </a:srgbClr>
        </a:solidFill>
        <a:ln>
          <a:solidFill>
            <a:srgbClr val="FFDACC">
              <a:alpha val="89804"/>
            </a:srgbClr>
          </a:solidFill>
        </a:ln>
      </dgm:spPr>
      <dgm:t>
        <a:bodyPr/>
        <a:lstStyle/>
        <a:p>
          <a:pPr>
            <a:lnSpc>
              <a:spcPct val="80000"/>
            </a:lnSpc>
            <a:spcAft>
              <a:spcPts val="125"/>
            </a:spcAft>
          </a:pPr>
          <a:r>
            <a:rPr lang="en-CA" dirty="0"/>
            <a:t>Requests under the ATI and Privacy Acts</a:t>
          </a:r>
          <a:endParaRPr lang="en-US" dirty="0"/>
        </a:p>
      </dgm:t>
    </dgm:pt>
    <dgm:pt modelId="{43F4DD98-B774-4349-B2BB-D530FB899241}" type="parTrans" cxnId="{3D2BC2AF-A567-4D38-91CE-3EB442EC3A0D}">
      <dgm:prSet/>
      <dgm:spPr/>
      <dgm:t>
        <a:bodyPr/>
        <a:lstStyle/>
        <a:p>
          <a:endParaRPr lang="en-US"/>
        </a:p>
      </dgm:t>
    </dgm:pt>
    <dgm:pt modelId="{9D8AAC30-1BF0-42CC-A18A-814E33E675BE}" type="sibTrans" cxnId="{3D2BC2AF-A567-4D38-91CE-3EB442EC3A0D}">
      <dgm:prSet/>
      <dgm:spPr/>
      <dgm:t>
        <a:bodyPr/>
        <a:lstStyle/>
        <a:p>
          <a:endParaRPr lang="en-US"/>
        </a:p>
      </dgm:t>
    </dgm:pt>
    <dgm:pt modelId="{F7451094-D47F-44C0-8D30-44ACC2DA6226}">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en-CA" sz="1000" dirty="0">
              <a:solidFill>
                <a:srgbClr val="000000">
                  <a:hueOff val="0"/>
                  <a:satOff val="0"/>
                  <a:lumOff val="0"/>
                  <a:alphaOff val="0"/>
                </a:srgbClr>
              </a:solidFill>
              <a:latin typeface="Arial"/>
              <a:ea typeface="+mn-ea"/>
              <a:cs typeface="+mn-cs"/>
            </a:rPr>
            <a:t>Market dynamics</a:t>
          </a:r>
        </a:p>
      </dgm:t>
    </dgm:pt>
    <dgm:pt modelId="{6778CDF7-5381-4BCB-8488-8476B61E943D}" type="parTrans" cxnId="{88681A01-6849-49DE-BDF1-49D6FB1FDBF1}">
      <dgm:prSet/>
      <dgm:spPr/>
      <dgm:t>
        <a:bodyPr/>
        <a:lstStyle/>
        <a:p>
          <a:endParaRPr lang="en-US"/>
        </a:p>
      </dgm:t>
    </dgm:pt>
    <dgm:pt modelId="{1B9817A6-164E-4D1E-ABD3-3D4AAD16F37C}" type="sibTrans" cxnId="{88681A01-6849-49DE-BDF1-49D6FB1FDBF1}">
      <dgm:prSet/>
      <dgm:spPr/>
      <dgm:t>
        <a:bodyPr/>
        <a:lstStyle/>
        <a:p>
          <a:endParaRPr lang="en-US"/>
        </a:p>
      </dgm:t>
    </dgm:pt>
    <dgm:pt modelId="{8025F19F-E7CE-4797-87D7-466D2B75E2E3}">
      <dgm:prSet custT="1"/>
      <dgm:spPr>
        <a:solidFill>
          <a:srgbClr val="CBD3DA">
            <a:alpha val="89804"/>
          </a:srgbClr>
        </a:solidFill>
        <a:ln>
          <a:solidFill>
            <a:srgbClr val="CBD3DA">
              <a:alpha val="89804"/>
            </a:srgbClr>
          </a:solidFill>
        </a:ln>
      </dgm:spPr>
      <dgm:t>
        <a:bodyPr/>
        <a:lstStyle/>
        <a:p>
          <a:pPr>
            <a:lnSpc>
              <a:spcPct val="80000"/>
            </a:lnSpc>
            <a:spcAft>
              <a:spcPts val="125"/>
            </a:spcAft>
          </a:pPr>
          <a:endParaRPr lang="en-CA" sz="1000" dirty="0">
            <a:solidFill>
              <a:srgbClr val="000000">
                <a:hueOff val="0"/>
                <a:satOff val="0"/>
                <a:lumOff val="0"/>
                <a:alphaOff val="0"/>
              </a:srgbClr>
            </a:solidFill>
            <a:latin typeface="Arial"/>
            <a:ea typeface="+mn-ea"/>
            <a:cs typeface="+mn-cs"/>
          </a:endParaRPr>
        </a:p>
      </dgm:t>
    </dgm:pt>
    <dgm:pt modelId="{8616EA76-0E69-4851-A7F7-79E45927AA35}" type="parTrans" cxnId="{7FD6D38B-EA05-4421-9D6C-1C7FE8A8FFE0}">
      <dgm:prSet/>
      <dgm:spPr/>
      <dgm:t>
        <a:bodyPr/>
        <a:lstStyle/>
        <a:p>
          <a:endParaRPr lang="en-US"/>
        </a:p>
      </dgm:t>
    </dgm:pt>
    <dgm:pt modelId="{C7F1C63E-0F43-4953-A3D2-3F13C708805B}" type="sibTrans" cxnId="{7FD6D38B-EA05-4421-9D6C-1C7FE8A8FFE0}">
      <dgm:prSet/>
      <dgm:spPr/>
      <dgm:t>
        <a:bodyPr/>
        <a:lstStyle/>
        <a:p>
          <a:endParaRPr lang="en-US"/>
        </a:p>
      </dgm:t>
    </dgm:pt>
    <dgm:pt modelId="{93455118-2FED-4AD3-9EF6-7B067C5DD839}">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en-CA" sz="1000" dirty="0">
              <a:solidFill>
                <a:srgbClr val="000000">
                  <a:hueOff val="0"/>
                  <a:satOff val="0"/>
                  <a:lumOff val="0"/>
                  <a:alphaOff val="0"/>
                </a:srgbClr>
              </a:solidFill>
              <a:latin typeface="Arial"/>
              <a:ea typeface="+mn-ea"/>
              <a:cs typeface="+mn-cs"/>
            </a:rPr>
            <a:t>Prompt engineering</a:t>
          </a:r>
        </a:p>
      </dgm:t>
    </dgm:pt>
    <dgm:pt modelId="{E859E84E-4B2A-42B9-9ACF-6DF1A085AC30}" type="parTrans" cxnId="{F1D0FCF2-25B9-4DC2-9405-EA6662245187}">
      <dgm:prSet/>
      <dgm:spPr/>
      <dgm:t>
        <a:bodyPr/>
        <a:lstStyle/>
        <a:p>
          <a:endParaRPr lang="en-US"/>
        </a:p>
      </dgm:t>
    </dgm:pt>
    <dgm:pt modelId="{E9A7BA93-3BF6-416F-ABF0-EFA4C4412B44}" type="sibTrans" cxnId="{F1D0FCF2-25B9-4DC2-9405-EA6662245187}">
      <dgm:prSet/>
      <dgm:spPr/>
      <dgm:t>
        <a:bodyPr/>
        <a:lstStyle/>
        <a:p>
          <a:endParaRPr lang="en-US"/>
        </a:p>
      </dgm:t>
    </dgm:pt>
    <dgm:pt modelId="{99BEAF49-2505-4744-BF26-7312D01C3A1F}">
      <dgm:prSet custT="1"/>
      <dgm:spPr>
        <a:solidFill>
          <a:srgbClr val="CBD3DA">
            <a:alpha val="89804"/>
          </a:srgbClr>
        </a:solidFill>
        <a:ln>
          <a:solidFill>
            <a:srgbClr val="CBD3DA">
              <a:alpha val="89804"/>
            </a:srgbClr>
          </a:solidFill>
        </a:ln>
      </dgm:spPr>
      <dgm:t>
        <a:bodyPr/>
        <a:lstStyle/>
        <a:p>
          <a:pPr>
            <a:lnSpc>
              <a:spcPct val="80000"/>
            </a:lnSpc>
            <a:spcAft>
              <a:spcPts val="125"/>
            </a:spcAft>
          </a:pPr>
          <a:endParaRPr lang="en-CA" sz="1000" dirty="0">
            <a:solidFill>
              <a:srgbClr val="000000">
                <a:hueOff val="0"/>
                <a:satOff val="0"/>
                <a:lumOff val="0"/>
                <a:alphaOff val="0"/>
              </a:srgbClr>
            </a:solidFill>
            <a:latin typeface="Arial"/>
            <a:ea typeface="+mn-ea"/>
            <a:cs typeface="+mn-cs"/>
          </a:endParaRPr>
        </a:p>
      </dgm:t>
    </dgm:pt>
    <dgm:pt modelId="{71593365-1501-47CB-964B-E5A03986C113}" type="parTrans" cxnId="{D406750C-ED6B-4FC7-B1B7-1B09A3161F2F}">
      <dgm:prSet/>
      <dgm:spPr/>
      <dgm:t>
        <a:bodyPr/>
        <a:lstStyle/>
        <a:p>
          <a:endParaRPr lang="en-US"/>
        </a:p>
      </dgm:t>
    </dgm:pt>
    <dgm:pt modelId="{56F19B73-C1A0-4648-8633-671B5885F264}" type="sibTrans" cxnId="{D406750C-ED6B-4FC7-B1B7-1B09A3161F2F}">
      <dgm:prSet/>
      <dgm:spPr/>
      <dgm:t>
        <a:bodyPr/>
        <a:lstStyle/>
        <a:p>
          <a:endParaRPr lang="en-US"/>
        </a:p>
      </dgm:t>
    </dgm:pt>
    <dgm:pt modelId="{277EBA7D-C818-41C2-823F-8105A0F6AA77}">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en-CA" sz="1000" dirty="0">
              <a:solidFill>
                <a:srgbClr val="000000">
                  <a:hueOff val="0"/>
                  <a:satOff val="0"/>
                  <a:lumOff val="0"/>
                  <a:alphaOff val="0"/>
                </a:srgbClr>
              </a:solidFill>
              <a:latin typeface="Arial"/>
              <a:ea typeface="+mn-ea"/>
              <a:cs typeface="+mn-cs"/>
            </a:rPr>
            <a:t>Research security due diligence support</a:t>
          </a:r>
        </a:p>
      </dgm:t>
    </dgm:pt>
    <dgm:pt modelId="{4DF8D231-8FB7-4D13-A7E8-40B0A1A80C49}" type="parTrans" cxnId="{1B3B8D87-DB45-4B92-B651-7CA5B776AFA1}">
      <dgm:prSet/>
      <dgm:spPr/>
      <dgm:t>
        <a:bodyPr/>
        <a:lstStyle/>
        <a:p>
          <a:endParaRPr lang="en-US"/>
        </a:p>
      </dgm:t>
    </dgm:pt>
    <dgm:pt modelId="{EB97BA78-F6DB-4064-92CF-8AFA7CC1B99B}" type="sibTrans" cxnId="{1B3B8D87-DB45-4B92-B651-7CA5B776AFA1}">
      <dgm:prSet/>
      <dgm:spPr/>
      <dgm:t>
        <a:bodyPr/>
        <a:lstStyle/>
        <a:p>
          <a:endParaRPr lang="en-US"/>
        </a:p>
      </dgm:t>
    </dgm:pt>
    <dgm:pt modelId="{36297FE6-EF8A-46F9-95B5-4BA8FBF47C0F}">
      <dgm:prSet/>
      <dgm:spPr>
        <a:solidFill>
          <a:srgbClr val="D1CBCD">
            <a:alpha val="89804"/>
          </a:srgbClr>
        </a:solidFill>
        <a:ln>
          <a:solidFill>
            <a:srgbClr val="D1CBCD">
              <a:alpha val="89804"/>
            </a:srgbClr>
          </a:solidFill>
        </a:ln>
      </dgm:spPr>
      <dgm:t>
        <a:bodyPr/>
        <a:lstStyle/>
        <a:p>
          <a:pPr>
            <a:lnSpc>
              <a:spcPct val="80000"/>
            </a:lnSpc>
            <a:spcAft>
              <a:spcPts val="125"/>
            </a:spcAft>
          </a:pPr>
          <a:r>
            <a:rPr lang="en-CA" dirty="0">
              <a:latin typeface="+mn-lt"/>
            </a:rPr>
            <a:t>Set up an </a:t>
          </a:r>
          <a:r>
            <a:rPr lang="en-CA" dirty="0" err="1">
              <a:latin typeface="+mn-lt"/>
            </a:rPr>
            <a:t>Orcid</a:t>
          </a:r>
          <a:r>
            <a:rPr lang="en-CA" dirty="0">
              <a:latin typeface="+mn-lt"/>
            </a:rPr>
            <a:t> ID and connect it to your NRC publications</a:t>
          </a:r>
        </a:p>
      </dgm:t>
    </dgm:pt>
    <dgm:pt modelId="{4F3B97FD-B35C-44EB-AF20-D32B7931A83D}" type="parTrans" cxnId="{8A668DB0-AC92-4BA1-96C8-FE422536005E}">
      <dgm:prSet/>
      <dgm:spPr/>
      <dgm:t>
        <a:bodyPr/>
        <a:lstStyle/>
        <a:p>
          <a:endParaRPr lang="en-US"/>
        </a:p>
      </dgm:t>
    </dgm:pt>
    <dgm:pt modelId="{2143451E-A706-40D1-8F15-662F1A08FA9C}" type="sibTrans" cxnId="{8A668DB0-AC92-4BA1-96C8-FE422536005E}">
      <dgm:prSet/>
      <dgm:spPr/>
      <dgm:t>
        <a:bodyPr/>
        <a:lstStyle/>
        <a:p>
          <a:endParaRPr lang="en-US"/>
        </a:p>
      </dgm:t>
    </dgm:pt>
    <dgm:pt modelId="{F344CAFA-4424-42DF-99D2-1DAD0F079D52}">
      <dgm:prSet/>
      <dgm:spPr>
        <a:solidFill>
          <a:srgbClr val="E2CBCC">
            <a:alpha val="89804"/>
          </a:srgbClr>
        </a:solidFill>
        <a:ln>
          <a:solidFill>
            <a:srgbClr val="E2CBCC">
              <a:alpha val="89804"/>
            </a:srgbClr>
          </a:solidFill>
        </a:ln>
      </dgm:spPr>
      <dgm:t>
        <a:bodyPr/>
        <a:lstStyle/>
        <a:p>
          <a:pPr>
            <a:lnSpc>
              <a:spcPct val="90000"/>
            </a:lnSpc>
            <a:spcAft>
              <a:spcPct val="15000"/>
            </a:spcAft>
          </a:pPr>
          <a:endParaRPr lang="en-US" dirty="0"/>
        </a:p>
      </dgm:t>
    </dgm:pt>
    <dgm:pt modelId="{4D7EA8B1-B01C-44D2-827F-850FD3CA8EB9}" type="parTrans" cxnId="{F7E1F41C-BBED-4A97-B1C4-6DDCFA659215}">
      <dgm:prSet/>
      <dgm:spPr/>
      <dgm:t>
        <a:bodyPr/>
        <a:lstStyle/>
        <a:p>
          <a:endParaRPr lang="en-US"/>
        </a:p>
      </dgm:t>
    </dgm:pt>
    <dgm:pt modelId="{30ADAE0B-1DA6-4B11-83F1-A70F5B1A115E}" type="sibTrans" cxnId="{F7E1F41C-BBED-4A97-B1C4-6DDCFA659215}">
      <dgm:prSet/>
      <dgm:spPr/>
      <dgm:t>
        <a:bodyPr/>
        <a:lstStyle/>
        <a:p>
          <a:endParaRPr lang="en-US"/>
        </a:p>
      </dgm:t>
    </dgm:pt>
    <dgm:pt modelId="{8BFBFFDC-C76E-4119-AE2A-4359EF26F898}">
      <dgm:prSet/>
      <dgm:spPr>
        <a:solidFill>
          <a:srgbClr val="E2CBCC">
            <a:alpha val="89804"/>
          </a:srgbClr>
        </a:solidFill>
        <a:ln>
          <a:solidFill>
            <a:srgbClr val="E2CBCC">
              <a:alpha val="89804"/>
            </a:srgbClr>
          </a:solidFill>
        </a:ln>
      </dgm:spPr>
      <dgm:t>
        <a:bodyPr/>
        <a:lstStyle/>
        <a:p>
          <a:pPr>
            <a:lnSpc>
              <a:spcPct val="90000"/>
            </a:lnSpc>
            <a:spcAft>
              <a:spcPct val="15000"/>
            </a:spcAft>
          </a:pPr>
          <a:r>
            <a:rPr lang="en-CA" dirty="0"/>
            <a:t>Order or borrow articles, books, and standards</a:t>
          </a:r>
          <a:endParaRPr lang="en-US" dirty="0"/>
        </a:p>
      </dgm:t>
    </dgm:pt>
    <dgm:pt modelId="{E2B3FB54-53E0-4BB8-ABC3-96C5F63D331B}" type="parTrans" cxnId="{20AE0549-A043-438E-AD48-DE8AB95CD683}">
      <dgm:prSet/>
      <dgm:spPr/>
      <dgm:t>
        <a:bodyPr/>
        <a:lstStyle/>
        <a:p>
          <a:endParaRPr lang="en-US"/>
        </a:p>
      </dgm:t>
    </dgm:pt>
    <dgm:pt modelId="{8092B8A1-0B6B-448F-9161-E2B7D0A97B33}" type="sibTrans" cxnId="{20AE0549-A043-438E-AD48-DE8AB95CD683}">
      <dgm:prSet/>
      <dgm:spPr/>
      <dgm:t>
        <a:bodyPr/>
        <a:lstStyle/>
        <a:p>
          <a:endParaRPr lang="en-US"/>
        </a:p>
      </dgm:t>
    </dgm:pt>
    <dgm:pt modelId="{92764295-A5F8-4CC5-A64E-B75762475433}">
      <dgm:prSet/>
      <dgm:spPr>
        <a:solidFill>
          <a:srgbClr val="E2CBCC">
            <a:alpha val="89804"/>
          </a:srgbClr>
        </a:solidFill>
        <a:ln>
          <a:solidFill>
            <a:srgbClr val="E2CBCC">
              <a:alpha val="89804"/>
            </a:srgbClr>
          </a:solidFill>
        </a:ln>
      </dgm:spPr>
      <dgm:t>
        <a:bodyPr/>
        <a:lstStyle/>
        <a:p>
          <a:pPr>
            <a:lnSpc>
              <a:spcPct val="80000"/>
            </a:lnSpc>
            <a:spcAft>
              <a:spcPts val="125"/>
            </a:spcAft>
          </a:pPr>
          <a:endParaRPr lang="en-US" dirty="0"/>
        </a:p>
      </dgm:t>
    </dgm:pt>
    <dgm:pt modelId="{0F12065A-F7C2-4233-A607-967F9887BB5A}" type="parTrans" cxnId="{4AC1C82F-07C9-4932-B343-C8B1B2E02E4C}">
      <dgm:prSet/>
      <dgm:spPr/>
      <dgm:t>
        <a:bodyPr/>
        <a:lstStyle/>
        <a:p>
          <a:endParaRPr lang="en-US"/>
        </a:p>
      </dgm:t>
    </dgm:pt>
    <dgm:pt modelId="{2408B62A-32A3-4472-BC8A-6A2891D89E94}" type="sibTrans" cxnId="{4AC1C82F-07C9-4932-B343-C8B1B2E02E4C}">
      <dgm:prSet/>
      <dgm:spPr/>
      <dgm:t>
        <a:bodyPr/>
        <a:lstStyle/>
        <a:p>
          <a:endParaRPr lang="en-US"/>
        </a:p>
      </dgm:t>
    </dgm:pt>
    <dgm:pt modelId="{4BCD320C-81BE-48F1-91B1-C8D6A47774FD}">
      <dgm:prSet/>
      <dgm:spPr>
        <a:solidFill>
          <a:srgbClr val="E2CBCC">
            <a:alpha val="89804"/>
          </a:srgbClr>
        </a:solidFill>
        <a:ln>
          <a:solidFill>
            <a:srgbClr val="E2CBCC">
              <a:alpha val="89804"/>
            </a:srgbClr>
          </a:solidFill>
        </a:ln>
      </dgm:spPr>
      <dgm:t>
        <a:bodyPr/>
        <a:lstStyle/>
        <a:p>
          <a:pPr>
            <a:lnSpc>
              <a:spcPct val="90000"/>
            </a:lnSpc>
            <a:spcAft>
              <a:spcPct val="15000"/>
            </a:spcAft>
          </a:pPr>
          <a:r>
            <a:rPr lang="en-CA" dirty="0"/>
            <a:t>Access to discovery tools and subscription databases</a:t>
          </a:r>
          <a:endParaRPr lang="en-US" dirty="0"/>
        </a:p>
      </dgm:t>
    </dgm:pt>
    <dgm:pt modelId="{2C76BA49-7FCB-4453-B33F-20D0FF64919F}" type="parTrans" cxnId="{E775C3D3-5547-42F5-AD8D-384DFABCA9BE}">
      <dgm:prSet/>
      <dgm:spPr/>
      <dgm:t>
        <a:bodyPr/>
        <a:lstStyle/>
        <a:p>
          <a:endParaRPr lang="en-US"/>
        </a:p>
      </dgm:t>
    </dgm:pt>
    <dgm:pt modelId="{AB3F985C-4973-49DF-BCFC-AFB4C612700D}" type="sibTrans" cxnId="{E775C3D3-5547-42F5-AD8D-384DFABCA9BE}">
      <dgm:prSet/>
      <dgm:spPr/>
      <dgm:t>
        <a:bodyPr/>
        <a:lstStyle/>
        <a:p>
          <a:endParaRPr lang="en-US"/>
        </a:p>
      </dgm:t>
    </dgm:pt>
    <dgm:pt modelId="{4153AE02-2B27-4D04-9F33-2E660B4AB001}">
      <dgm:prSet/>
      <dgm:spPr>
        <a:solidFill>
          <a:srgbClr val="E2CBCC">
            <a:alpha val="89804"/>
          </a:srgbClr>
        </a:solidFill>
        <a:ln>
          <a:solidFill>
            <a:srgbClr val="E2CBCC">
              <a:alpha val="89804"/>
            </a:srgbClr>
          </a:solidFill>
        </a:ln>
      </dgm:spPr>
      <dgm:t>
        <a:bodyPr/>
        <a:lstStyle/>
        <a:p>
          <a:pPr>
            <a:lnSpc>
              <a:spcPct val="90000"/>
            </a:lnSpc>
            <a:spcAft>
              <a:spcPct val="15000"/>
            </a:spcAft>
          </a:pPr>
          <a:endParaRPr lang="en-US" dirty="0"/>
        </a:p>
      </dgm:t>
    </dgm:pt>
    <dgm:pt modelId="{8B0DC915-7846-40B9-B8F6-408D04246763}" type="parTrans" cxnId="{0BD42AA1-7A5A-4AE7-BFF2-83D0346AF971}">
      <dgm:prSet/>
      <dgm:spPr/>
      <dgm:t>
        <a:bodyPr/>
        <a:lstStyle/>
        <a:p>
          <a:endParaRPr lang="en-US"/>
        </a:p>
      </dgm:t>
    </dgm:pt>
    <dgm:pt modelId="{6E9F5BFC-5AA8-4E26-849C-01B32EECDA3B}" type="sibTrans" cxnId="{0BD42AA1-7A5A-4AE7-BFF2-83D0346AF971}">
      <dgm:prSet/>
      <dgm:spPr/>
      <dgm:t>
        <a:bodyPr/>
        <a:lstStyle/>
        <a:p>
          <a:endParaRPr lang="en-US"/>
        </a:p>
      </dgm:t>
    </dgm:pt>
    <dgm:pt modelId="{5A0777DA-8EB1-4999-B1FF-AE42D5B99680}">
      <dgm:prSet phldrT="[Text]" custT="1"/>
      <dgm:spPr>
        <a:solidFill>
          <a:srgbClr val="CBD3DA">
            <a:alpha val="89804"/>
          </a:srgbClr>
        </a:solidFill>
        <a:ln>
          <a:solidFill>
            <a:srgbClr val="CBD3DA">
              <a:alpha val="89804"/>
            </a:srgbClr>
          </a:solidFill>
        </a:ln>
      </dgm:spPr>
      <dgm:t>
        <a:bodyPr/>
        <a:lstStyle/>
        <a:p>
          <a:pPr>
            <a:lnSpc>
              <a:spcPct val="80000"/>
            </a:lnSpc>
            <a:spcAft>
              <a:spcPts val="125"/>
            </a:spcAft>
            <a:buChar char="•"/>
          </a:pPr>
          <a:endParaRPr lang="en-US" sz="1000" dirty="0"/>
        </a:p>
      </dgm:t>
    </dgm:pt>
    <dgm:pt modelId="{9A6CC8CC-ADF4-4927-91BA-41686E199EC6}" type="parTrans" cxnId="{4D1FC2C4-8F65-4C07-9E2F-63341DA511AC}">
      <dgm:prSet/>
      <dgm:spPr/>
      <dgm:t>
        <a:bodyPr/>
        <a:lstStyle/>
        <a:p>
          <a:endParaRPr lang="en-US"/>
        </a:p>
      </dgm:t>
    </dgm:pt>
    <dgm:pt modelId="{7F194DF9-02B1-48CE-8547-2827900E3616}" type="sibTrans" cxnId="{4D1FC2C4-8F65-4C07-9E2F-63341DA511AC}">
      <dgm:prSet/>
      <dgm:spPr/>
      <dgm:t>
        <a:bodyPr/>
        <a:lstStyle/>
        <a:p>
          <a:endParaRPr lang="en-US"/>
        </a:p>
      </dgm:t>
    </dgm:pt>
    <dgm:pt modelId="{D9EDF8EF-769E-409C-AD9D-9A782D2F70FB}">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en-CA" sz="1000" dirty="0">
              <a:solidFill>
                <a:srgbClr val="000000">
                  <a:hueOff val="0"/>
                  <a:satOff val="0"/>
                  <a:lumOff val="0"/>
                  <a:alphaOff val="0"/>
                </a:srgbClr>
              </a:solidFill>
              <a:latin typeface="Arial"/>
              <a:ea typeface="+mn-ea"/>
              <a:cs typeface="+mn-cs"/>
            </a:rPr>
            <a:t>Key </a:t>
          </a:r>
          <a:r>
            <a:rPr lang="en-CA" sz="1000" dirty="0">
              <a:solidFill>
                <a:srgbClr val="000000">
                  <a:hueOff val="0"/>
                  <a:satOff val="0"/>
                  <a:lumOff val="0"/>
                  <a:alphaOff val="0"/>
                </a:srgbClr>
              </a:solidFill>
              <a:latin typeface="+mn-lt"/>
              <a:ea typeface="+mn-ea"/>
              <a:cs typeface="+mn-cs"/>
            </a:rPr>
            <a:t>players</a:t>
          </a:r>
          <a:r>
            <a:rPr lang="en-CA" sz="1000" dirty="0">
              <a:solidFill>
                <a:srgbClr val="000000">
                  <a:hueOff val="0"/>
                  <a:satOff val="0"/>
                  <a:lumOff val="0"/>
                  <a:alphaOff val="0"/>
                </a:srgbClr>
              </a:solidFill>
              <a:latin typeface="Arial"/>
              <a:ea typeface="+mn-ea"/>
              <a:cs typeface="+mn-cs"/>
            </a:rPr>
            <a:t> in research and industry</a:t>
          </a:r>
        </a:p>
      </dgm:t>
    </dgm:pt>
    <dgm:pt modelId="{722075F4-2566-4D06-90B2-AB3BEFA8A5DD}" type="parTrans" cxnId="{01CFE716-E957-4F50-86D2-956A4FAE22C4}">
      <dgm:prSet/>
      <dgm:spPr/>
      <dgm:t>
        <a:bodyPr/>
        <a:lstStyle/>
        <a:p>
          <a:endParaRPr lang="en-US"/>
        </a:p>
      </dgm:t>
    </dgm:pt>
    <dgm:pt modelId="{897A138A-82BF-4234-BB62-EE2DD003D340}" type="sibTrans" cxnId="{01CFE716-E957-4F50-86D2-956A4FAE22C4}">
      <dgm:prSet/>
      <dgm:spPr/>
      <dgm:t>
        <a:bodyPr/>
        <a:lstStyle/>
        <a:p>
          <a:endParaRPr lang="en-US"/>
        </a:p>
      </dgm:t>
    </dgm:pt>
    <dgm:pt modelId="{5F9ACDDC-0611-4D2E-9333-6EB916594651}">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en-CA" sz="1000" dirty="0">
              <a:solidFill>
                <a:srgbClr val="000000">
                  <a:hueOff val="0"/>
                  <a:satOff val="0"/>
                  <a:lumOff val="0"/>
                  <a:alphaOff val="0"/>
                </a:srgbClr>
              </a:solidFill>
              <a:latin typeface="Arial"/>
              <a:ea typeface="+mn-ea"/>
              <a:cs typeface="+mn-cs"/>
            </a:rPr>
            <a:t>Collaboration opportunities</a:t>
          </a:r>
        </a:p>
      </dgm:t>
    </dgm:pt>
    <dgm:pt modelId="{B4760429-D8B0-46A0-A468-EB2C129C7A5A}" type="parTrans" cxnId="{364F36F0-4619-4DA6-8EDC-721B8AE2B940}">
      <dgm:prSet/>
      <dgm:spPr/>
      <dgm:t>
        <a:bodyPr/>
        <a:lstStyle/>
        <a:p>
          <a:endParaRPr lang="en-US"/>
        </a:p>
      </dgm:t>
    </dgm:pt>
    <dgm:pt modelId="{8627C705-76C3-415B-860B-AC0AADE1EF9F}" type="sibTrans" cxnId="{364F36F0-4619-4DA6-8EDC-721B8AE2B940}">
      <dgm:prSet/>
      <dgm:spPr/>
      <dgm:t>
        <a:bodyPr/>
        <a:lstStyle/>
        <a:p>
          <a:endParaRPr lang="en-US"/>
        </a:p>
      </dgm:t>
    </dgm:pt>
    <dgm:pt modelId="{CA90C121-2A6E-4C2D-9245-05C225175DC4}">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en-CA" sz="1000" dirty="0">
              <a:solidFill>
                <a:srgbClr val="000000">
                  <a:hueOff val="0"/>
                  <a:satOff val="0"/>
                  <a:lumOff val="0"/>
                  <a:alphaOff val="0"/>
                </a:srgbClr>
              </a:solidFill>
              <a:latin typeface="Arial"/>
              <a:ea typeface="+mn-ea"/>
              <a:cs typeface="+mn-cs"/>
            </a:rPr>
            <a:t>Scientific and technological trends</a:t>
          </a:r>
        </a:p>
      </dgm:t>
    </dgm:pt>
    <dgm:pt modelId="{54D0199D-906B-4241-950D-87457857BB1D}" type="parTrans" cxnId="{921BB804-67A8-4BEA-9769-DAE7D63B38AF}">
      <dgm:prSet/>
      <dgm:spPr/>
      <dgm:t>
        <a:bodyPr/>
        <a:lstStyle/>
        <a:p>
          <a:endParaRPr lang="en-US"/>
        </a:p>
      </dgm:t>
    </dgm:pt>
    <dgm:pt modelId="{7BFE2DF2-8AD1-4C22-9411-CAC8A2CA082E}" type="sibTrans" cxnId="{921BB804-67A8-4BEA-9769-DAE7D63B38AF}">
      <dgm:prSet/>
      <dgm:spPr/>
      <dgm:t>
        <a:bodyPr/>
        <a:lstStyle/>
        <a:p>
          <a:endParaRPr lang="en-US"/>
        </a:p>
      </dgm:t>
    </dgm:pt>
    <dgm:pt modelId="{B1DCD3D4-BD4F-429D-A93E-9B41C2554880}">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en-CA" sz="1000" dirty="0">
              <a:solidFill>
                <a:srgbClr val="000000">
                  <a:hueOff val="0"/>
                  <a:satOff val="0"/>
                  <a:lumOff val="0"/>
                  <a:alphaOff val="0"/>
                </a:srgbClr>
              </a:solidFill>
              <a:latin typeface="Arial"/>
              <a:ea typeface="+mn-ea"/>
              <a:cs typeface="+mn-cs"/>
            </a:rPr>
            <a:t>Citation analysis</a:t>
          </a:r>
        </a:p>
      </dgm:t>
    </dgm:pt>
    <dgm:pt modelId="{116168D4-87BD-406E-BA51-D907BCB46CA8}" type="parTrans" cxnId="{3926CBD5-0585-4928-A994-AB239EE2036A}">
      <dgm:prSet/>
      <dgm:spPr/>
      <dgm:t>
        <a:bodyPr/>
        <a:lstStyle/>
        <a:p>
          <a:endParaRPr lang="en-US"/>
        </a:p>
      </dgm:t>
    </dgm:pt>
    <dgm:pt modelId="{E1A20C8B-8131-47C4-9476-FE8D6C8015A0}" type="sibTrans" cxnId="{3926CBD5-0585-4928-A994-AB239EE2036A}">
      <dgm:prSet/>
      <dgm:spPr/>
      <dgm:t>
        <a:bodyPr/>
        <a:lstStyle/>
        <a:p>
          <a:endParaRPr lang="en-US"/>
        </a:p>
      </dgm:t>
    </dgm:pt>
    <dgm:pt modelId="{32CD530F-65D5-4D42-ADBC-3F2724B595D1}">
      <dgm:prSet/>
      <dgm:spPr>
        <a:solidFill>
          <a:srgbClr val="E2CBCC">
            <a:alpha val="89804"/>
          </a:srgbClr>
        </a:solidFill>
        <a:ln>
          <a:solidFill>
            <a:srgbClr val="E2CBCC">
              <a:alpha val="89804"/>
            </a:srgbClr>
          </a:solidFill>
        </a:ln>
      </dgm:spPr>
      <dgm:t>
        <a:bodyPr/>
        <a:lstStyle/>
        <a:p>
          <a:pPr>
            <a:lnSpc>
              <a:spcPct val="90000"/>
            </a:lnSpc>
            <a:spcAft>
              <a:spcPct val="15000"/>
            </a:spcAft>
          </a:pPr>
          <a:r>
            <a:rPr lang="en-CA" dirty="0"/>
            <a:t>Access materials from the NRC Archive</a:t>
          </a:r>
          <a:endParaRPr lang="en-US" dirty="0"/>
        </a:p>
      </dgm:t>
    </dgm:pt>
    <dgm:pt modelId="{4E031D70-9219-43BC-9EAD-0B8BA6FF99B1}" type="parTrans" cxnId="{507881AF-D7C7-4AFD-BBE0-34515531D55F}">
      <dgm:prSet/>
      <dgm:spPr/>
      <dgm:t>
        <a:bodyPr/>
        <a:lstStyle/>
        <a:p>
          <a:endParaRPr lang="en-US"/>
        </a:p>
      </dgm:t>
    </dgm:pt>
    <dgm:pt modelId="{C47E8F16-7599-401D-B4CB-BB21DA8AC535}" type="sibTrans" cxnId="{507881AF-D7C7-4AFD-BBE0-34515531D55F}">
      <dgm:prSet/>
      <dgm:spPr/>
      <dgm:t>
        <a:bodyPr/>
        <a:lstStyle/>
        <a:p>
          <a:endParaRPr lang="en-US"/>
        </a:p>
      </dgm:t>
    </dgm:pt>
    <dgm:pt modelId="{57EC104B-4EBB-4232-AE37-23FCBA500D89}">
      <dgm:prSet/>
      <dgm:spPr>
        <a:solidFill>
          <a:srgbClr val="E2CBCC">
            <a:alpha val="89804"/>
          </a:srgbClr>
        </a:solidFill>
        <a:ln>
          <a:solidFill>
            <a:srgbClr val="E2CBCC">
              <a:alpha val="89804"/>
            </a:srgbClr>
          </a:solidFill>
        </a:ln>
      </dgm:spPr>
      <dgm:t>
        <a:bodyPr/>
        <a:lstStyle/>
        <a:p>
          <a:pPr>
            <a:lnSpc>
              <a:spcPct val="90000"/>
            </a:lnSpc>
            <a:spcAft>
              <a:spcPct val="15000"/>
            </a:spcAft>
          </a:pPr>
          <a:endParaRPr lang="en-US" dirty="0"/>
        </a:p>
      </dgm:t>
    </dgm:pt>
    <dgm:pt modelId="{DF41ED5E-EED6-4291-ACF0-70343BABA67E}" type="parTrans" cxnId="{D2297C0E-DA89-4503-8FDA-420AC890A903}">
      <dgm:prSet/>
      <dgm:spPr/>
      <dgm:t>
        <a:bodyPr/>
        <a:lstStyle/>
        <a:p>
          <a:endParaRPr lang="en-US"/>
        </a:p>
      </dgm:t>
    </dgm:pt>
    <dgm:pt modelId="{10099ADE-7457-4E02-99C8-86BCFE353488}" type="sibTrans" cxnId="{D2297C0E-DA89-4503-8FDA-420AC890A903}">
      <dgm:prSet/>
      <dgm:spPr/>
      <dgm:t>
        <a:bodyPr/>
        <a:lstStyle/>
        <a:p>
          <a:endParaRPr lang="en-US"/>
        </a:p>
      </dgm:t>
    </dgm:pt>
    <dgm:pt modelId="{7243C80C-60CA-43AC-A592-B21719BC99F8}">
      <dgm:prSet/>
      <dgm:spPr>
        <a:solidFill>
          <a:srgbClr val="E2CBCC">
            <a:alpha val="89804"/>
          </a:srgbClr>
        </a:solidFill>
        <a:ln>
          <a:solidFill>
            <a:srgbClr val="E2CBCC">
              <a:alpha val="89804"/>
            </a:srgbClr>
          </a:solidFill>
        </a:ln>
      </dgm:spPr>
      <dgm:t>
        <a:bodyPr/>
        <a:lstStyle/>
        <a:p>
          <a:pPr>
            <a:lnSpc>
              <a:spcPct val="90000"/>
            </a:lnSpc>
            <a:spcAft>
              <a:spcPct val="15000"/>
            </a:spcAft>
          </a:pPr>
          <a:r>
            <a:rPr lang="en-CA" dirty="0"/>
            <a:t>Verify NRC historical facts</a:t>
          </a:r>
          <a:endParaRPr lang="en-US" dirty="0"/>
        </a:p>
      </dgm:t>
    </dgm:pt>
    <dgm:pt modelId="{93381E0B-D326-4870-A182-C4C09E78395F}" type="parTrans" cxnId="{8044DC60-915D-4F7A-8D25-37FE3B3F148E}">
      <dgm:prSet/>
      <dgm:spPr/>
      <dgm:t>
        <a:bodyPr/>
        <a:lstStyle/>
        <a:p>
          <a:endParaRPr lang="en-US"/>
        </a:p>
      </dgm:t>
    </dgm:pt>
    <dgm:pt modelId="{F58CA452-6CB6-4BCC-9E84-9E384EF7A550}" type="sibTrans" cxnId="{8044DC60-915D-4F7A-8D25-37FE3B3F148E}">
      <dgm:prSet/>
      <dgm:spPr/>
      <dgm:t>
        <a:bodyPr/>
        <a:lstStyle/>
        <a:p>
          <a:endParaRPr lang="en-US"/>
        </a:p>
      </dgm:t>
    </dgm:pt>
    <dgm:pt modelId="{AE280988-8E16-4648-AEF2-A896F89277FE}">
      <dgm:prSet/>
      <dgm:spPr>
        <a:solidFill>
          <a:srgbClr val="E2CBCC">
            <a:alpha val="89804"/>
          </a:srgbClr>
        </a:solidFill>
        <a:ln>
          <a:solidFill>
            <a:srgbClr val="E2CBCC">
              <a:alpha val="89804"/>
            </a:srgbClr>
          </a:solidFill>
        </a:ln>
      </dgm:spPr>
      <dgm:t>
        <a:bodyPr/>
        <a:lstStyle/>
        <a:p>
          <a:pPr>
            <a:lnSpc>
              <a:spcPct val="90000"/>
            </a:lnSpc>
            <a:spcAft>
              <a:spcPct val="15000"/>
            </a:spcAft>
          </a:pPr>
          <a:endParaRPr lang="en-US" dirty="0"/>
        </a:p>
      </dgm:t>
    </dgm:pt>
    <dgm:pt modelId="{AF0586E0-A0FB-42E0-9C2A-748E2B524AFB}" type="parTrans" cxnId="{CA776993-9516-4897-A473-93594FB45811}">
      <dgm:prSet/>
      <dgm:spPr/>
      <dgm:t>
        <a:bodyPr/>
        <a:lstStyle/>
        <a:p>
          <a:endParaRPr lang="en-US"/>
        </a:p>
      </dgm:t>
    </dgm:pt>
    <dgm:pt modelId="{F8861206-ED34-458B-B41A-73EAD84672A9}" type="sibTrans" cxnId="{CA776993-9516-4897-A473-93594FB45811}">
      <dgm:prSet/>
      <dgm:spPr/>
      <dgm:t>
        <a:bodyPr/>
        <a:lstStyle/>
        <a:p>
          <a:endParaRPr lang="en-US"/>
        </a:p>
      </dgm:t>
    </dgm:pt>
    <dgm:pt modelId="{52E546C4-19F6-48CA-BCDE-C357B7638F49}">
      <dgm:prSet phldrT="[Text]"/>
      <dgm:spPr>
        <a:solidFill>
          <a:srgbClr val="D3DECD">
            <a:alpha val="89804"/>
          </a:srgbClr>
        </a:solidFill>
        <a:ln>
          <a:solidFill>
            <a:srgbClr val="D3DECD">
              <a:alpha val="89804"/>
            </a:srgbClr>
          </a:solidFill>
        </a:ln>
      </dgm:spPr>
      <dgm:t>
        <a:bodyPr/>
        <a:lstStyle/>
        <a:p>
          <a:pPr>
            <a:lnSpc>
              <a:spcPct val="80000"/>
            </a:lnSpc>
            <a:spcAft>
              <a:spcPts val="125"/>
            </a:spcAft>
          </a:pPr>
          <a:r>
            <a:rPr lang="en-CA" dirty="0"/>
            <a:t>Advice on best practices and tools for secure and effective information sharing with colleagues and external partners</a:t>
          </a:r>
          <a:endParaRPr lang="en-US" dirty="0"/>
        </a:p>
      </dgm:t>
    </dgm:pt>
    <dgm:pt modelId="{FE19EAEF-49E0-495D-A6D7-A5A7F3CAC317}" type="parTrans" cxnId="{9E50A71A-12C7-4C8D-82AE-319C61DDAEC7}">
      <dgm:prSet/>
      <dgm:spPr/>
      <dgm:t>
        <a:bodyPr/>
        <a:lstStyle/>
        <a:p>
          <a:endParaRPr lang="en-US"/>
        </a:p>
      </dgm:t>
    </dgm:pt>
    <dgm:pt modelId="{757023ED-DA4E-46CA-8609-6BC4014B9856}" type="sibTrans" cxnId="{9E50A71A-12C7-4C8D-82AE-319C61DDAEC7}">
      <dgm:prSet/>
      <dgm:spPr/>
      <dgm:t>
        <a:bodyPr/>
        <a:lstStyle/>
        <a:p>
          <a:endParaRPr lang="en-US"/>
        </a:p>
      </dgm:t>
    </dgm:pt>
    <dgm:pt modelId="{9E54FAC2-A656-4634-ADD9-7029CE322EEC}">
      <dgm:prSet phldrT="[Text]"/>
      <dgm:spPr>
        <a:solidFill>
          <a:srgbClr val="D3DECD">
            <a:alpha val="89804"/>
          </a:srgbClr>
        </a:solidFill>
        <a:ln>
          <a:solidFill>
            <a:srgbClr val="D3DECD">
              <a:alpha val="89804"/>
            </a:srgbClr>
          </a:solidFill>
        </a:ln>
      </dgm:spPr>
      <dgm:t>
        <a:bodyPr/>
        <a:lstStyle/>
        <a:p>
          <a:pPr>
            <a:lnSpc>
              <a:spcPct val="80000"/>
            </a:lnSpc>
            <a:spcAft>
              <a:spcPts val="125"/>
            </a:spcAft>
          </a:pPr>
          <a:endParaRPr lang="en-US" dirty="0"/>
        </a:p>
      </dgm:t>
    </dgm:pt>
    <dgm:pt modelId="{E3C14ADA-FE13-47FF-953D-9AB0C0AC73A6}" type="parTrans" cxnId="{876E7477-E389-4143-9FC8-D25B7E67DC2C}">
      <dgm:prSet/>
      <dgm:spPr/>
      <dgm:t>
        <a:bodyPr/>
        <a:lstStyle/>
        <a:p>
          <a:endParaRPr lang="en-US"/>
        </a:p>
      </dgm:t>
    </dgm:pt>
    <dgm:pt modelId="{76741636-1E6D-4026-A1C0-438B2C6DFD31}" type="sibTrans" cxnId="{876E7477-E389-4143-9FC8-D25B7E67DC2C}">
      <dgm:prSet/>
      <dgm:spPr/>
      <dgm:t>
        <a:bodyPr/>
        <a:lstStyle/>
        <a:p>
          <a:endParaRPr lang="en-US"/>
        </a:p>
      </dgm:t>
    </dgm:pt>
    <dgm:pt modelId="{057DDA66-2770-427D-AA18-E5F1764B00B4}">
      <dgm:prSet phldrT="[Text]"/>
      <dgm:spPr>
        <a:solidFill>
          <a:srgbClr val="D3DECD">
            <a:alpha val="89804"/>
          </a:srgbClr>
        </a:solidFill>
        <a:ln>
          <a:solidFill>
            <a:srgbClr val="D3DECD">
              <a:alpha val="89804"/>
            </a:srgbClr>
          </a:solidFill>
        </a:ln>
      </dgm:spPr>
      <dgm:t>
        <a:bodyPr/>
        <a:lstStyle/>
        <a:p>
          <a:pPr>
            <a:lnSpc>
              <a:spcPct val="80000"/>
            </a:lnSpc>
            <a:spcAft>
              <a:spcPts val="125"/>
            </a:spcAft>
          </a:pPr>
          <a:r>
            <a:rPr lang="en-CA" dirty="0"/>
            <a:t>Training on IM tools, like </a:t>
          </a:r>
          <a:r>
            <a:rPr lang="en-CA" dirty="0" err="1"/>
            <a:t>DocZone</a:t>
          </a:r>
          <a:r>
            <a:rPr lang="en-CA" dirty="0"/>
            <a:t> and </a:t>
          </a:r>
          <a:r>
            <a:rPr lang="en-CA" dirty="0" err="1"/>
            <a:t>DocZone</a:t>
          </a:r>
          <a:r>
            <a:rPr lang="en-CA" dirty="0"/>
            <a:t> for email</a:t>
          </a:r>
          <a:endParaRPr lang="en-US" dirty="0"/>
        </a:p>
      </dgm:t>
    </dgm:pt>
    <dgm:pt modelId="{1C5229BF-5BA2-4B2C-A8B5-8CCB740455B2}" type="parTrans" cxnId="{E17E37EB-801E-45B6-911D-880771C0B0ED}">
      <dgm:prSet/>
      <dgm:spPr/>
      <dgm:t>
        <a:bodyPr/>
        <a:lstStyle/>
        <a:p>
          <a:endParaRPr lang="en-US"/>
        </a:p>
      </dgm:t>
    </dgm:pt>
    <dgm:pt modelId="{E30A87BE-8899-4815-A66D-D8C587DE6574}" type="sibTrans" cxnId="{E17E37EB-801E-45B6-911D-880771C0B0ED}">
      <dgm:prSet/>
      <dgm:spPr/>
      <dgm:t>
        <a:bodyPr/>
        <a:lstStyle/>
        <a:p>
          <a:endParaRPr lang="en-US"/>
        </a:p>
      </dgm:t>
    </dgm:pt>
    <dgm:pt modelId="{28DCD0FF-3BFE-48E2-AF5A-23C166B549C7}">
      <dgm:prSet phldrT="[Text]"/>
      <dgm:spPr>
        <a:solidFill>
          <a:srgbClr val="D3DECD">
            <a:alpha val="89804"/>
          </a:srgbClr>
        </a:solidFill>
        <a:ln>
          <a:solidFill>
            <a:srgbClr val="D3DECD">
              <a:alpha val="89804"/>
            </a:srgbClr>
          </a:solidFill>
        </a:ln>
      </dgm:spPr>
      <dgm:t>
        <a:bodyPr/>
        <a:lstStyle/>
        <a:p>
          <a:pPr>
            <a:lnSpc>
              <a:spcPct val="80000"/>
            </a:lnSpc>
            <a:spcAft>
              <a:spcPts val="125"/>
            </a:spcAft>
          </a:pPr>
          <a:endParaRPr lang="en-US" dirty="0"/>
        </a:p>
      </dgm:t>
    </dgm:pt>
    <dgm:pt modelId="{524FB590-53E6-48E6-ACC2-D12B3E7A0C2B}" type="parTrans" cxnId="{00A9683E-D995-4808-8CF4-5174082AF139}">
      <dgm:prSet/>
      <dgm:spPr/>
      <dgm:t>
        <a:bodyPr/>
        <a:lstStyle/>
        <a:p>
          <a:endParaRPr lang="en-US"/>
        </a:p>
      </dgm:t>
    </dgm:pt>
    <dgm:pt modelId="{B4501F12-CF90-47A9-B63C-3FBC1DAE50DC}" type="sibTrans" cxnId="{00A9683E-D995-4808-8CF4-5174082AF139}">
      <dgm:prSet/>
      <dgm:spPr/>
      <dgm:t>
        <a:bodyPr/>
        <a:lstStyle/>
        <a:p>
          <a:endParaRPr lang="en-US"/>
        </a:p>
      </dgm:t>
    </dgm:pt>
    <dgm:pt modelId="{2DE89730-1E8E-405E-986F-A9C487744517}">
      <dgm:prSet phldrT="[Text]"/>
      <dgm:spPr>
        <a:solidFill>
          <a:srgbClr val="D1CBCD">
            <a:alpha val="89804"/>
          </a:srgbClr>
        </a:solidFill>
        <a:ln>
          <a:solidFill>
            <a:srgbClr val="D1CBCD">
              <a:alpha val="89804"/>
            </a:srgbClr>
          </a:solidFill>
        </a:ln>
      </dgm:spPr>
      <dgm:t>
        <a:bodyPr/>
        <a:lstStyle/>
        <a:p>
          <a:pPr>
            <a:lnSpc>
              <a:spcPct val="80000"/>
            </a:lnSpc>
            <a:spcAft>
              <a:spcPts val="125"/>
            </a:spcAft>
          </a:pPr>
          <a:r>
            <a:rPr lang="en-CA" dirty="0">
              <a:latin typeface="+mn-lt"/>
            </a:rPr>
            <a:t>Get a DOI (Digital Object identifier) for a publication or dataset</a:t>
          </a:r>
          <a:endParaRPr lang="en-US" dirty="0">
            <a:latin typeface="+mn-lt"/>
          </a:endParaRPr>
        </a:p>
      </dgm:t>
    </dgm:pt>
    <dgm:pt modelId="{2BB720E1-14B3-402E-9854-FFA641EBBB75}" type="parTrans" cxnId="{E44B883D-3F05-486A-AC2B-FDFA874FD6A6}">
      <dgm:prSet/>
      <dgm:spPr/>
      <dgm:t>
        <a:bodyPr/>
        <a:lstStyle/>
        <a:p>
          <a:endParaRPr lang="en-US"/>
        </a:p>
      </dgm:t>
    </dgm:pt>
    <dgm:pt modelId="{E0924ED1-9DDB-4CE1-94AC-144603668005}" type="sibTrans" cxnId="{E44B883D-3F05-486A-AC2B-FDFA874FD6A6}">
      <dgm:prSet/>
      <dgm:spPr/>
      <dgm:t>
        <a:bodyPr/>
        <a:lstStyle/>
        <a:p>
          <a:endParaRPr lang="en-US"/>
        </a:p>
      </dgm:t>
    </dgm:pt>
    <dgm:pt modelId="{B0A07220-0F9A-4FE3-8668-C0DA886E3746}">
      <dgm:prSet phldrT="[Text]"/>
      <dgm:spPr>
        <a:solidFill>
          <a:srgbClr val="D1CBCD">
            <a:alpha val="89804"/>
          </a:srgbClr>
        </a:solidFill>
        <a:ln>
          <a:solidFill>
            <a:srgbClr val="D1CBCD">
              <a:alpha val="89804"/>
            </a:srgbClr>
          </a:solidFill>
        </a:ln>
      </dgm:spPr>
      <dgm:t>
        <a:bodyPr/>
        <a:lstStyle/>
        <a:p>
          <a:pPr>
            <a:lnSpc>
              <a:spcPct val="80000"/>
            </a:lnSpc>
            <a:spcAft>
              <a:spcPts val="125"/>
            </a:spcAft>
          </a:pPr>
          <a:endParaRPr lang="en-US" dirty="0">
            <a:latin typeface="+mn-lt"/>
          </a:endParaRPr>
        </a:p>
      </dgm:t>
    </dgm:pt>
    <dgm:pt modelId="{457FAA43-6BA9-4168-93D4-E4834A63FA41}" type="parTrans" cxnId="{9669F0BF-4503-421A-9FA1-689927183EE7}">
      <dgm:prSet/>
      <dgm:spPr/>
      <dgm:t>
        <a:bodyPr/>
        <a:lstStyle/>
        <a:p>
          <a:endParaRPr lang="en-US"/>
        </a:p>
      </dgm:t>
    </dgm:pt>
    <dgm:pt modelId="{2E95A176-77E0-4788-86F2-82D5AE09FF40}" type="sibTrans" cxnId="{9669F0BF-4503-421A-9FA1-689927183EE7}">
      <dgm:prSet/>
      <dgm:spPr/>
      <dgm:t>
        <a:bodyPr/>
        <a:lstStyle/>
        <a:p>
          <a:endParaRPr lang="en-US"/>
        </a:p>
      </dgm:t>
    </dgm:pt>
    <dgm:pt modelId="{EE923E2D-4254-4A7D-A691-1855C356EC62}">
      <dgm:prSet/>
      <dgm:spPr>
        <a:solidFill>
          <a:srgbClr val="D1CBCD">
            <a:alpha val="89804"/>
          </a:srgbClr>
        </a:solidFill>
        <a:ln>
          <a:solidFill>
            <a:srgbClr val="D1CBCD">
              <a:alpha val="89804"/>
            </a:srgbClr>
          </a:solidFill>
        </a:ln>
      </dgm:spPr>
      <dgm:t>
        <a:bodyPr/>
        <a:lstStyle/>
        <a:p>
          <a:pPr>
            <a:lnSpc>
              <a:spcPct val="80000"/>
            </a:lnSpc>
            <a:spcAft>
              <a:spcPts val="125"/>
            </a:spcAft>
          </a:pPr>
          <a:endParaRPr lang="en-CA" dirty="0">
            <a:latin typeface="+mn-lt"/>
          </a:endParaRPr>
        </a:p>
      </dgm:t>
    </dgm:pt>
    <dgm:pt modelId="{B8EF8A40-A6E4-43EC-8C52-D75AD38BE2E3}" type="parTrans" cxnId="{56874C46-531B-44E5-A1CF-714955782328}">
      <dgm:prSet/>
      <dgm:spPr/>
      <dgm:t>
        <a:bodyPr/>
        <a:lstStyle/>
        <a:p>
          <a:endParaRPr lang="en-US"/>
        </a:p>
      </dgm:t>
    </dgm:pt>
    <dgm:pt modelId="{9C84A7C2-00B5-411D-9894-6A8103B53713}" type="sibTrans" cxnId="{56874C46-531B-44E5-A1CF-714955782328}">
      <dgm:prSet/>
      <dgm:spPr/>
      <dgm:t>
        <a:bodyPr/>
        <a:lstStyle/>
        <a:p>
          <a:endParaRPr lang="en-US"/>
        </a:p>
      </dgm:t>
    </dgm:pt>
    <dgm:pt modelId="{7C10F38C-293F-44A2-AC88-48CBCF73497D}">
      <dgm:prSet/>
      <dgm:spPr>
        <a:solidFill>
          <a:srgbClr val="D1CBCD">
            <a:alpha val="89804"/>
          </a:srgbClr>
        </a:solidFill>
        <a:ln>
          <a:solidFill>
            <a:srgbClr val="D1CBCD">
              <a:alpha val="89804"/>
            </a:srgbClr>
          </a:solidFill>
        </a:ln>
      </dgm:spPr>
      <dgm:t>
        <a:bodyPr/>
        <a:lstStyle/>
        <a:p>
          <a:pPr>
            <a:lnSpc>
              <a:spcPct val="80000"/>
            </a:lnSpc>
            <a:spcAft>
              <a:spcPts val="125"/>
            </a:spcAft>
          </a:pPr>
          <a:r>
            <a:rPr lang="en-CA" dirty="0">
              <a:latin typeface="+mn-lt"/>
            </a:rPr>
            <a:t>Support in securing Crown copyright for your research output</a:t>
          </a:r>
        </a:p>
      </dgm:t>
    </dgm:pt>
    <dgm:pt modelId="{1FD477B7-6036-43D0-BCFB-2A35D2458426}" type="parTrans" cxnId="{09E09078-403F-4F4B-A447-B943AC8291EB}">
      <dgm:prSet/>
      <dgm:spPr/>
      <dgm:t>
        <a:bodyPr/>
        <a:lstStyle/>
        <a:p>
          <a:endParaRPr lang="en-US"/>
        </a:p>
      </dgm:t>
    </dgm:pt>
    <dgm:pt modelId="{A84F9937-6FC2-4B32-A9A9-1D79122FDCA3}" type="sibTrans" cxnId="{09E09078-403F-4F4B-A447-B943AC8291EB}">
      <dgm:prSet/>
      <dgm:spPr/>
      <dgm:t>
        <a:bodyPr/>
        <a:lstStyle/>
        <a:p>
          <a:endParaRPr lang="en-US"/>
        </a:p>
      </dgm:t>
    </dgm:pt>
    <dgm:pt modelId="{0076618A-C83A-48AD-98EE-1A13E8F83D39}">
      <dgm:prSet/>
      <dgm:spPr>
        <a:solidFill>
          <a:srgbClr val="D1CBCD">
            <a:alpha val="89804"/>
          </a:srgbClr>
        </a:solidFill>
        <a:ln>
          <a:solidFill>
            <a:srgbClr val="D1CBCD">
              <a:alpha val="89804"/>
            </a:srgbClr>
          </a:solidFill>
        </a:ln>
      </dgm:spPr>
      <dgm:t>
        <a:bodyPr/>
        <a:lstStyle/>
        <a:p>
          <a:pPr>
            <a:lnSpc>
              <a:spcPct val="80000"/>
            </a:lnSpc>
            <a:spcAft>
              <a:spcPts val="125"/>
            </a:spcAft>
          </a:pPr>
          <a:endParaRPr lang="en-CA" dirty="0">
            <a:latin typeface="+mn-lt"/>
          </a:endParaRPr>
        </a:p>
      </dgm:t>
    </dgm:pt>
    <dgm:pt modelId="{EE980883-4E90-4D1E-9BBE-D69BFA150BF9}" type="parTrans" cxnId="{7CFA0BD6-FD22-493D-94C3-50D459CBD0B3}">
      <dgm:prSet/>
      <dgm:spPr/>
      <dgm:t>
        <a:bodyPr/>
        <a:lstStyle/>
        <a:p>
          <a:endParaRPr lang="en-US"/>
        </a:p>
      </dgm:t>
    </dgm:pt>
    <dgm:pt modelId="{72AA2007-3844-41F6-B70E-BFA82C08AF3C}" type="sibTrans" cxnId="{7CFA0BD6-FD22-493D-94C3-50D459CBD0B3}">
      <dgm:prSet/>
      <dgm:spPr/>
      <dgm:t>
        <a:bodyPr/>
        <a:lstStyle/>
        <a:p>
          <a:endParaRPr lang="en-US"/>
        </a:p>
      </dgm:t>
    </dgm:pt>
    <dgm:pt modelId="{EFB1665B-48C1-4C9D-A5B7-92294C551119}">
      <dgm:prSet/>
      <dgm:spPr>
        <a:solidFill>
          <a:srgbClr val="D1CBCD">
            <a:alpha val="89804"/>
          </a:srgbClr>
        </a:solidFill>
        <a:ln>
          <a:solidFill>
            <a:srgbClr val="D1CBCD">
              <a:alpha val="89804"/>
            </a:srgbClr>
          </a:solidFill>
        </a:ln>
      </dgm:spPr>
      <dgm:t>
        <a:bodyPr/>
        <a:lstStyle/>
        <a:p>
          <a:pPr>
            <a:lnSpc>
              <a:spcPct val="80000"/>
            </a:lnSpc>
            <a:spcAft>
              <a:spcPts val="125"/>
            </a:spcAft>
          </a:pPr>
          <a:r>
            <a:rPr lang="en-CA" dirty="0">
              <a:latin typeface="+mn-lt"/>
            </a:rPr>
            <a:t>Open access support and publisher selection</a:t>
          </a:r>
        </a:p>
      </dgm:t>
    </dgm:pt>
    <dgm:pt modelId="{4F85E6BF-02AB-4ECF-B075-8A40B41123C5}" type="parTrans" cxnId="{535FAD19-9235-40E3-AA24-F2FA03A2EA9C}">
      <dgm:prSet/>
      <dgm:spPr/>
      <dgm:t>
        <a:bodyPr/>
        <a:lstStyle/>
        <a:p>
          <a:endParaRPr lang="en-US"/>
        </a:p>
      </dgm:t>
    </dgm:pt>
    <dgm:pt modelId="{81A38829-FC8D-4D7F-92CE-4534C533DF55}" type="sibTrans" cxnId="{535FAD19-9235-40E3-AA24-F2FA03A2EA9C}">
      <dgm:prSet/>
      <dgm:spPr/>
      <dgm:t>
        <a:bodyPr/>
        <a:lstStyle/>
        <a:p>
          <a:endParaRPr lang="en-US"/>
        </a:p>
      </dgm:t>
    </dgm:pt>
    <dgm:pt modelId="{A96430D7-0964-41A9-8E73-0D1DE20F40CA}">
      <dgm:prSet/>
      <dgm:spPr>
        <a:solidFill>
          <a:srgbClr val="D1CBCD">
            <a:alpha val="89804"/>
          </a:srgbClr>
        </a:solidFill>
        <a:ln>
          <a:solidFill>
            <a:srgbClr val="D1CBCD">
              <a:alpha val="89804"/>
            </a:srgbClr>
          </a:solidFill>
        </a:ln>
      </dgm:spPr>
      <dgm:t>
        <a:bodyPr/>
        <a:lstStyle/>
        <a:p>
          <a:pPr>
            <a:lnSpc>
              <a:spcPct val="80000"/>
            </a:lnSpc>
            <a:spcAft>
              <a:spcPts val="125"/>
            </a:spcAft>
          </a:pPr>
          <a:endParaRPr lang="en-CA" dirty="0">
            <a:latin typeface="+mn-lt"/>
          </a:endParaRPr>
        </a:p>
      </dgm:t>
    </dgm:pt>
    <dgm:pt modelId="{D61D8049-B916-4252-9118-A939B8818249}" type="parTrans" cxnId="{75A880A9-8E81-4204-9D25-903F42D3A664}">
      <dgm:prSet/>
      <dgm:spPr/>
      <dgm:t>
        <a:bodyPr/>
        <a:lstStyle/>
        <a:p>
          <a:endParaRPr lang="en-US"/>
        </a:p>
      </dgm:t>
    </dgm:pt>
    <dgm:pt modelId="{53DD78BE-9779-4424-BD58-04FC2B237BE2}" type="sibTrans" cxnId="{75A880A9-8E81-4204-9D25-903F42D3A664}">
      <dgm:prSet/>
      <dgm:spPr/>
      <dgm:t>
        <a:bodyPr/>
        <a:lstStyle/>
        <a:p>
          <a:endParaRPr lang="en-US"/>
        </a:p>
      </dgm:t>
    </dgm:pt>
    <dgm:pt modelId="{A112507D-2561-4E75-957D-112087443C88}">
      <dgm:prSet/>
      <dgm:spPr>
        <a:solidFill>
          <a:srgbClr val="D1CBCD">
            <a:alpha val="89804"/>
          </a:srgbClr>
        </a:solidFill>
        <a:ln>
          <a:solidFill>
            <a:srgbClr val="D1CBCD">
              <a:alpha val="89804"/>
            </a:srgbClr>
          </a:solidFill>
        </a:ln>
      </dgm:spPr>
      <dgm:t>
        <a:bodyPr/>
        <a:lstStyle/>
        <a:p>
          <a:pPr>
            <a:lnSpc>
              <a:spcPct val="80000"/>
            </a:lnSpc>
            <a:spcAft>
              <a:spcPts val="125"/>
            </a:spcAft>
          </a:pPr>
          <a:r>
            <a:rPr lang="en-CA" dirty="0">
              <a:latin typeface="+mn-lt"/>
            </a:rPr>
            <a:t>Assess the impact of a research group, RC, or subject area using bibliometrics</a:t>
          </a:r>
        </a:p>
      </dgm:t>
    </dgm:pt>
    <dgm:pt modelId="{6CE8CEDB-E858-4554-B9F8-A0EF8B696AC3}" type="parTrans" cxnId="{0B0CD68B-F406-411E-9A36-0A4707691954}">
      <dgm:prSet/>
      <dgm:spPr/>
      <dgm:t>
        <a:bodyPr/>
        <a:lstStyle/>
        <a:p>
          <a:endParaRPr lang="en-US"/>
        </a:p>
      </dgm:t>
    </dgm:pt>
    <dgm:pt modelId="{1465F873-0401-4FDC-8ACC-BD6311DCAB02}" type="sibTrans" cxnId="{0B0CD68B-F406-411E-9A36-0A4707691954}">
      <dgm:prSet/>
      <dgm:spPr/>
      <dgm:t>
        <a:bodyPr/>
        <a:lstStyle/>
        <a:p>
          <a:endParaRPr lang="en-US"/>
        </a:p>
      </dgm:t>
    </dgm:pt>
    <dgm:pt modelId="{F25DDBC6-238B-4DFB-9DFB-666264A6ED4D}">
      <dgm:prSet/>
      <dgm:spPr>
        <a:solidFill>
          <a:srgbClr val="D1CBCD">
            <a:alpha val="89804"/>
          </a:srgbClr>
        </a:solidFill>
        <a:ln>
          <a:solidFill>
            <a:srgbClr val="D1CBCD">
              <a:alpha val="89804"/>
            </a:srgbClr>
          </a:solidFill>
        </a:ln>
      </dgm:spPr>
      <dgm:t>
        <a:bodyPr/>
        <a:lstStyle/>
        <a:p>
          <a:pPr>
            <a:lnSpc>
              <a:spcPct val="80000"/>
            </a:lnSpc>
            <a:spcAft>
              <a:spcPts val="125"/>
            </a:spcAft>
          </a:pPr>
          <a:endParaRPr lang="en-CA" dirty="0">
            <a:latin typeface="+mn-lt"/>
          </a:endParaRPr>
        </a:p>
      </dgm:t>
    </dgm:pt>
    <dgm:pt modelId="{A4095DAF-45F5-4F09-8C39-308AA1999812}" type="parTrans" cxnId="{E3367900-D836-4A9D-A66C-E65D99F68AD5}">
      <dgm:prSet/>
      <dgm:spPr/>
      <dgm:t>
        <a:bodyPr/>
        <a:lstStyle/>
        <a:p>
          <a:endParaRPr lang="en-US"/>
        </a:p>
      </dgm:t>
    </dgm:pt>
    <dgm:pt modelId="{48E1DE98-A862-4823-97D2-38803EA22258}" type="sibTrans" cxnId="{E3367900-D836-4A9D-A66C-E65D99F68AD5}">
      <dgm:prSet/>
      <dgm:spPr/>
      <dgm:t>
        <a:bodyPr/>
        <a:lstStyle/>
        <a:p>
          <a:endParaRPr lang="en-US"/>
        </a:p>
      </dgm:t>
    </dgm:pt>
    <dgm:pt modelId="{5F702D04-5381-48CA-8B16-012AECDC70AC}">
      <dgm:prSet phldrT="[Text]"/>
      <dgm:spPr>
        <a:solidFill>
          <a:srgbClr val="FFDACC">
            <a:alpha val="89804"/>
          </a:srgbClr>
        </a:solidFill>
        <a:ln>
          <a:solidFill>
            <a:srgbClr val="FFDACC">
              <a:alpha val="89804"/>
            </a:srgbClr>
          </a:solidFill>
        </a:ln>
      </dgm:spPr>
      <dgm:t>
        <a:bodyPr/>
        <a:lstStyle/>
        <a:p>
          <a:pPr>
            <a:lnSpc>
              <a:spcPct val="90000"/>
            </a:lnSpc>
            <a:spcAft>
              <a:spcPct val="15000"/>
            </a:spcAft>
          </a:pPr>
          <a:endParaRPr lang="en-US" dirty="0"/>
        </a:p>
      </dgm:t>
    </dgm:pt>
    <dgm:pt modelId="{A88733BF-6462-4FCE-B70A-93F2903B7354}" type="parTrans" cxnId="{571D42C5-E953-4BEF-AE75-758C429ABA7B}">
      <dgm:prSet/>
      <dgm:spPr/>
      <dgm:t>
        <a:bodyPr/>
        <a:lstStyle/>
        <a:p>
          <a:endParaRPr lang="en-US"/>
        </a:p>
      </dgm:t>
    </dgm:pt>
    <dgm:pt modelId="{80980C28-3EA8-4497-B912-73E0C2E8B649}" type="sibTrans" cxnId="{571D42C5-E953-4BEF-AE75-758C429ABA7B}">
      <dgm:prSet/>
      <dgm:spPr/>
      <dgm:t>
        <a:bodyPr/>
        <a:lstStyle/>
        <a:p>
          <a:endParaRPr lang="en-US"/>
        </a:p>
      </dgm:t>
    </dgm:pt>
    <dgm:pt modelId="{6373CBC4-8B9E-42CA-9084-96C0EEA50D34}">
      <dgm:prSet phldrT="[Text]"/>
      <dgm:spPr>
        <a:solidFill>
          <a:srgbClr val="FFDACC">
            <a:alpha val="89804"/>
          </a:srgbClr>
        </a:solidFill>
        <a:ln>
          <a:solidFill>
            <a:srgbClr val="FFDACC">
              <a:alpha val="89804"/>
            </a:srgbClr>
          </a:solidFill>
        </a:ln>
      </dgm:spPr>
      <dgm:t>
        <a:bodyPr/>
        <a:lstStyle/>
        <a:p>
          <a:pPr>
            <a:lnSpc>
              <a:spcPct val="90000"/>
            </a:lnSpc>
            <a:spcAft>
              <a:spcPct val="15000"/>
            </a:spcAft>
          </a:pPr>
          <a:endParaRPr lang="en-US" dirty="0"/>
        </a:p>
      </dgm:t>
    </dgm:pt>
    <dgm:pt modelId="{156C6E80-39AC-4E54-A6FE-839E03216052}" type="parTrans" cxnId="{13491B21-D7C7-4C2E-A4EB-1C9454D71D73}">
      <dgm:prSet/>
      <dgm:spPr/>
      <dgm:t>
        <a:bodyPr/>
        <a:lstStyle/>
        <a:p>
          <a:endParaRPr lang="en-US"/>
        </a:p>
      </dgm:t>
    </dgm:pt>
    <dgm:pt modelId="{49AA3F5E-EA31-4730-9ABF-761F4802419F}" type="sibTrans" cxnId="{13491B21-D7C7-4C2E-A4EB-1C9454D71D73}">
      <dgm:prSet/>
      <dgm:spPr/>
      <dgm:t>
        <a:bodyPr/>
        <a:lstStyle/>
        <a:p>
          <a:endParaRPr lang="en-US"/>
        </a:p>
      </dgm:t>
    </dgm:pt>
    <dgm:pt modelId="{EFC6C135-B468-4701-935C-FA49DE638B63}">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en-CA" sz="1000" dirty="0">
              <a:solidFill>
                <a:srgbClr val="000000">
                  <a:hueOff val="0"/>
                  <a:satOff val="0"/>
                  <a:lumOff val="0"/>
                  <a:alphaOff val="0"/>
                </a:srgbClr>
              </a:solidFill>
              <a:latin typeface="Arial"/>
              <a:ea typeface="+mn-ea"/>
              <a:cs typeface="+mn-cs"/>
            </a:rPr>
            <a:t>Training materials for using the NRC Library</a:t>
          </a:r>
        </a:p>
      </dgm:t>
    </dgm:pt>
    <dgm:pt modelId="{9880487F-8752-4ED2-B8C4-222D4136D17B}" type="parTrans" cxnId="{6AB9D6FD-3B28-4792-8B69-C99C755F7B3C}">
      <dgm:prSet/>
      <dgm:spPr/>
      <dgm:t>
        <a:bodyPr/>
        <a:lstStyle/>
        <a:p>
          <a:endParaRPr lang="en-US"/>
        </a:p>
      </dgm:t>
    </dgm:pt>
    <dgm:pt modelId="{7CD82076-C911-41A1-8B8E-9437A8E0F5EA}" type="sibTrans" cxnId="{6AB9D6FD-3B28-4792-8B69-C99C755F7B3C}">
      <dgm:prSet/>
      <dgm:spPr/>
      <dgm:t>
        <a:bodyPr/>
        <a:lstStyle/>
        <a:p>
          <a:endParaRPr lang="en-US"/>
        </a:p>
      </dgm:t>
    </dgm:pt>
    <dgm:pt modelId="{48D9708C-FB6B-4A84-A7C1-B7DC09A075B5}">
      <dgm:prSet custT="1"/>
      <dgm:spPr>
        <a:solidFill>
          <a:srgbClr val="CBD3DA">
            <a:alpha val="89804"/>
          </a:srgbClr>
        </a:solidFill>
        <a:ln>
          <a:solidFill>
            <a:srgbClr val="CBD3DA">
              <a:alpha val="89804"/>
            </a:srgbClr>
          </a:solidFill>
        </a:ln>
      </dgm:spPr>
      <dgm:t>
        <a:bodyPr/>
        <a:lstStyle/>
        <a:p>
          <a:pPr>
            <a:lnSpc>
              <a:spcPct val="80000"/>
            </a:lnSpc>
            <a:spcAft>
              <a:spcPts val="125"/>
            </a:spcAft>
          </a:pPr>
          <a:endParaRPr lang="en-CA" sz="1000" dirty="0">
            <a:solidFill>
              <a:srgbClr val="000000">
                <a:hueOff val="0"/>
                <a:satOff val="0"/>
                <a:lumOff val="0"/>
                <a:alphaOff val="0"/>
              </a:srgbClr>
            </a:solidFill>
            <a:latin typeface="Arial"/>
            <a:ea typeface="+mn-ea"/>
            <a:cs typeface="+mn-cs"/>
          </a:endParaRPr>
        </a:p>
      </dgm:t>
    </dgm:pt>
    <dgm:pt modelId="{688D54F4-052C-46EF-867F-10500554B84D}" type="parTrans" cxnId="{4068652A-2C1D-4F75-AE1B-46CFDA363DE4}">
      <dgm:prSet/>
      <dgm:spPr/>
      <dgm:t>
        <a:bodyPr/>
        <a:lstStyle/>
        <a:p>
          <a:endParaRPr lang="en-US"/>
        </a:p>
      </dgm:t>
    </dgm:pt>
    <dgm:pt modelId="{760C8DE8-97BA-48F3-83E8-21AED00CB975}" type="sibTrans" cxnId="{4068652A-2C1D-4F75-AE1B-46CFDA363DE4}">
      <dgm:prSet/>
      <dgm:spPr/>
      <dgm:t>
        <a:bodyPr/>
        <a:lstStyle/>
        <a:p>
          <a:endParaRPr lang="en-US"/>
        </a:p>
      </dgm:t>
    </dgm:pt>
    <dgm:pt modelId="{215C6B52-42AD-4DF9-A867-BF30EF0EAFD7}">
      <dgm:prSet custT="1"/>
      <dgm:spPr>
        <a:solidFill>
          <a:srgbClr val="CBD3DA">
            <a:alpha val="89804"/>
          </a:srgbClr>
        </a:solidFill>
        <a:ln>
          <a:solidFill>
            <a:srgbClr val="CBD3DA">
              <a:alpha val="89804"/>
            </a:srgbClr>
          </a:solidFill>
        </a:ln>
      </dgm:spPr>
      <dgm:t>
        <a:bodyPr/>
        <a:lstStyle/>
        <a:p>
          <a:pPr>
            <a:lnSpc>
              <a:spcPct val="80000"/>
            </a:lnSpc>
            <a:spcAft>
              <a:spcPts val="125"/>
            </a:spcAft>
          </a:pPr>
          <a:r>
            <a:rPr lang="en-CA" sz="1000" dirty="0">
              <a:solidFill>
                <a:srgbClr val="000000">
                  <a:hueOff val="0"/>
                  <a:satOff val="0"/>
                  <a:lumOff val="0"/>
                  <a:alphaOff val="0"/>
                </a:srgbClr>
              </a:solidFill>
              <a:latin typeface="Arial"/>
              <a:ea typeface="+mn-ea"/>
              <a:cs typeface="+mn-cs"/>
            </a:rPr>
            <a:t>Advice to formulate complex search strategies, identify useful resources</a:t>
          </a:r>
        </a:p>
      </dgm:t>
    </dgm:pt>
    <dgm:pt modelId="{2E2F5B18-E781-4A1D-8152-E97AA3397D71}" type="parTrans" cxnId="{9B619B3F-8153-4A8B-AA82-4ECCD0355918}">
      <dgm:prSet/>
      <dgm:spPr/>
      <dgm:t>
        <a:bodyPr/>
        <a:lstStyle/>
        <a:p>
          <a:endParaRPr lang="en-US"/>
        </a:p>
      </dgm:t>
    </dgm:pt>
    <dgm:pt modelId="{47DD34A5-7682-4069-A587-FD020B3F4BE1}" type="sibTrans" cxnId="{9B619B3F-8153-4A8B-AA82-4ECCD0355918}">
      <dgm:prSet/>
      <dgm:spPr/>
      <dgm:t>
        <a:bodyPr/>
        <a:lstStyle/>
        <a:p>
          <a:endParaRPr lang="en-US"/>
        </a:p>
      </dgm:t>
    </dgm:pt>
    <dgm:pt modelId="{D212994C-77F3-4E14-8DC3-B19ECB2A7A2C}">
      <dgm:prSet custT="1"/>
      <dgm:spPr>
        <a:solidFill>
          <a:srgbClr val="CBD3DA">
            <a:alpha val="89804"/>
          </a:srgbClr>
        </a:solidFill>
        <a:ln>
          <a:solidFill>
            <a:srgbClr val="CBD3DA">
              <a:alpha val="89804"/>
            </a:srgbClr>
          </a:solidFill>
        </a:ln>
      </dgm:spPr>
      <dgm:t>
        <a:bodyPr/>
        <a:lstStyle/>
        <a:p>
          <a:pPr>
            <a:lnSpc>
              <a:spcPct val="80000"/>
            </a:lnSpc>
            <a:spcAft>
              <a:spcPts val="125"/>
            </a:spcAft>
          </a:pPr>
          <a:endParaRPr lang="en-CA" sz="1000" dirty="0">
            <a:solidFill>
              <a:srgbClr val="000000">
                <a:hueOff val="0"/>
                <a:satOff val="0"/>
                <a:lumOff val="0"/>
                <a:alphaOff val="0"/>
              </a:srgbClr>
            </a:solidFill>
            <a:latin typeface="Arial"/>
            <a:ea typeface="+mn-ea"/>
            <a:cs typeface="+mn-cs"/>
          </a:endParaRPr>
        </a:p>
      </dgm:t>
    </dgm:pt>
    <dgm:pt modelId="{3EEF8DD0-32E9-41C4-AA1F-A113C12DF6D9}" type="parTrans" cxnId="{E3C5121C-0F06-494E-97BD-970CF64489D9}">
      <dgm:prSet/>
      <dgm:spPr/>
      <dgm:t>
        <a:bodyPr/>
        <a:lstStyle/>
        <a:p>
          <a:endParaRPr lang="en-US"/>
        </a:p>
      </dgm:t>
    </dgm:pt>
    <dgm:pt modelId="{9BF8BA04-FAFB-4DE7-8C74-9F531ECFEAB9}" type="sibTrans" cxnId="{E3C5121C-0F06-494E-97BD-970CF64489D9}">
      <dgm:prSet/>
      <dgm:spPr/>
      <dgm:t>
        <a:bodyPr/>
        <a:lstStyle/>
        <a:p>
          <a:endParaRPr lang="en-US"/>
        </a:p>
      </dgm:t>
    </dgm:pt>
    <dgm:pt modelId="{BD1FF368-0BA4-4021-88F2-C52F467D5ACD}">
      <dgm:prSet phldrT="[Text]"/>
      <dgm:spPr>
        <a:solidFill>
          <a:srgbClr val="FFDACC">
            <a:alpha val="89804"/>
          </a:srgbClr>
        </a:solidFill>
        <a:ln>
          <a:solidFill>
            <a:srgbClr val="FFDACC">
              <a:alpha val="89804"/>
            </a:srgbClr>
          </a:solidFill>
        </a:ln>
      </dgm:spPr>
      <dgm:t>
        <a:bodyPr/>
        <a:lstStyle/>
        <a:p>
          <a:pPr>
            <a:lnSpc>
              <a:spcPct val="80000"/>
            </a:lnSpc>
            <a:spcAft>
              <a:spcPts val="125"/>
            </a:spcAft>
          </a:pPr>
          <a:r>
            <a:rPr lang="en-CA" dirty="0"/>
            <a:t>Privacy assessments</a:t>
          </a:r>
          <a:endParaRPr lang="en-US" dirty="0"/>
        </a:p>
      </dgm:t>
    </dgm:pt>
    <dgm:pt modelId="{2F0E77B9-D573-4AD0-924A-94BC0EFF7B3C}" type="parTrans" cxnId="{AFB911A3-FE41-4574-BFA1-9784685A10F8}">
      <dgm:prSet/>
      <dgm:spPr/>
      <dgm:t>
        <a:bodyPr/>
        <a:lstStyle/>
        <a:p>
          <a:endParaRPr lang="en-US"/>
        </a:p>
      </dgm:t>
    </dgm:pt>
    <dgm:pt modelId="{B79D077E-92DD-4E38-BE83-9F87E595F941}" type="sibTrans" cxnId="{AFB911A3-FE41-4574-BFA1-9784685A10F8}">
      <dgm:prSet/>
      <dgm:spPr/>
      <dgm:t>
        <a:bodyPr/>
        <a:lstStyle/>
        <a:p>
          <a:endParaRPr lang="en-US"/>
        </a:p>
      </dgm:t>
    </dgm:pt>
    <dgm:pt modelId="{D8E1E282-A494-4FDD-A610-C25A7C8BC26D}">
      <dgm:prSet phldrT="[Text]"/>
      <dgm:spPr>
        <a:solidFill>
          <a:srgbClr val="FFDACC">
            <a:alpha val="89804"/>
          </a:srgbClr>
        </a:solidFill>
        <a:ln>
          <a:solidFill>
            <a:srgbClr val="FFDACC">
              <a:alpha val="89804"/>
            </a:srgbClr>
          </a:solidFill>
        </a:ln>
      </dgm:spPr>
      <dgm:t>
        <a:bodyPr/>
        <a:lstStyle/>
        <a:p>
          <a:pPr>
            <a:lnSpc>
              <a:spcPct val="80000"/>
            </a:lnSpc>
            <a:spcAft>
              <a:spcPts val="125"/>
            </a:spcAft>
          </a:pPr>
          <a:endParaRPr lang="en-US" dirty="0"/>
        </a:p>
      </dgm:t>
    </dgm:pt>
    <dgm:pt modelId="{9DB853B1-2E56-4E3C-958D-DCB9B7FA47AC}" type="parTrans" cxnId="{36674B82-C635-401C-928E-2FA16A4928E4}">
      <dgm:prSet/>
      <dgm:spPr/>
      <dgm:t>
        <a:bodyPr/>
        <a:lstStyle/>
        <a:p>
          <a:endParaRPr lang="en-US"/>
        </a:p>
      </dgm:t>
    </dgm:pt>
    <dgm:pt modelId="{B27E5026-8266-4142-984B-1C4A47A96756}" type="sibTrans" cxnId="{36674B82-C635-401C-928E-2FA16A4928E4}">
      <dgm:prSet/>
      <dgm:spPr/>
      <dgm:t>
        <a:bodyPr/>
        <a:lstStyle/>
        <a:p>
          <a:endParaRPr lang="en-US"/>
        </a:p>
      </dgm:t>
    </dgm:pt>
    <dgm:pt modelId="{8D7EDDD7-64B9-46A6-A713-2747DFB937F1}">
      <dgm:prSet phldrT="[Text]"/>
      <dgm:spPr>
        <a:solidFill>
          <a:srgbClr val="FFDACC">
            <a:alpha val="89804"/>
          </a:srgbClr>
        </a:solidFill>
        <a:ln>
          <a:solidFill>
            <a:srgbClr val="FFDACC">
              <a:alpha val="89804"/>
            </a:srgbClr>
          </a:solidFill>
        </a:ln>
      </dgm:spPr>
      <dgm:t>
        <a:bodyPr/>
        <a:lstStyle/>
        <a:p>
          <a:pPr>
            <a:lnSpc>
              <a:spcPct val="80000"/>
            </a:lnSpc>
            <a:spcAft>
              <a:spcPts val="125"/>
            </a:spcAft>
          </a:pPr>
          <a:r>
            <a:rPr lang="en-CA" dirty="0"/>
            <a:t>ATIP related advice and guidance to NRC employees</a:t>
          </a:r>
          <a:endParaRPr lang="en-US" dirty="0"/>
        </a:p>
      </dgm:t>
    </dgm:pt>
    <dgm:pt modelId="{CCE379FE-B072-4839-A238-B3D379B35BED}" type="parTrans" cxnId="{D2E8C448-D73B-4CB7-B322-35060D2AFCF9}">
      <dgm:prSet/>
      <dgm:spPr/>
      <dgm:t>
        <a:bodyPr/>
        <a:lstStyle/>
        <a:p>
          <a:endParaRPr lang="en-US"/>
        </a:p>
      </dgm:t>
    </dgm:pt>
    <dgm:pt modelId="{8099991F-2A96-4DAF-955F-71ED876D1313}" type="sibTrans" cxnId="{D2E8C448-D73B-4CB7-B322-35060D2AFCF9}">
      <dgm:prSet/>
      <dgm:spPr/>
      <dgm:t>
        <a:bodyPr/>
        <a:lstStyle/>
        <a:p>
          <a:endParaRPr lang="en-US"/>
        </a:p>
      </dgm:t>
    </dgm:pt>
    <dgm:pt modelId="{58C1674D-3956-46D6-891B-BBA38D501611}">
      <dgm:prSet phldrT="[Text]"/>
      <dgm:spPr>
        <a:solidFill>
          <a:srgbClr val="FFDACC">
            <a:alpha val="89804"/>
          </a:srgbClr>
        </a:solidFill>
        <a:ln>
          <a:solidFill>
            <a:srgbClr val="FFDACC">
              <a:alpha val="89804"/>
            </a:srgbClr>
          </a:solidFill>
        </a:ln>
      </dgm:spPr>
      <dgm:t>
        <a:bodyPr/>
        <a:lstStyle/>
        <a:p>
          <a:pPr>
            <a:lnSpc>
              <a:spcPct val="80000"/>
            </a:lnSpc>
            <a:spcAft>
              <a:spcPts val="125"/>
            </a:spcAft>
          </a:pPr>
          <a:endParaRPr lang="en-US" dirty="0"/>
        </a:p>
      </dgm:t>
    </dgm:pt>
    <dgm:pt modelId="{E36D2F24-6D4C-4624-9C2F-F7B2ACE667CB}" type="parTrans" cxnId="{A60E73DB-C5F7-4637-8563-1BD219C2295D}">
      <dgm:prSet/>
      <dgm:spPr/>
      <dgm:t>
        <a:bodyPr/>
        <a:lstStyle/>
        <a:p>
          <a:endParaRPr lang="en-US"/>
        </a:p>
      </dgm:t>
    </dgm:pt>
    <dgm:pt modelId="{023A4A07-6810-4FF6-B2F7-57A3C5CA3734}" type="sibTrans" cxnId="{A60E73DB-C5F7-4637-8563-1BD219C2295D}">
      <dgm:prSet/>
      <dgm:spPr/>
      <dgm:t>
        <a:bodyPr/>
        <a:lstStyle/>
        <a:p>
          <a:endParaRPr lang="en-US"/>
        </a:p>
      </dgm:t>
    </dgm:pt>
    <dgm:pt modelId="{CB3A8AA1-BB37-4733-9490-5472F061A6DB}">
      <dgm:prSet phldrT="[Text]"/>
      <dgm:spPr>
        <a:solidFill>
          <a:srgbClr val="FFDACC">
            <a:alpha val="89804"/>
          </a:srgbClr>
        </a:solidFill>
        <a:ln>
          <a:solidFill>
            <a:srgbClr val="FFDACC">
              <a:alpha val="89804"/>
            </a:srgbClr>
          </a:solidFill>
        </a:ln>
      </dgm:spPr>
      <dgm:t>
        <a:bodyPr/>
        <a:lstStyle/>
        <a:p>
          <a:pPr>
            <a:lnSpc>
              <a:spcPct val="80000"/>
            </a:lnSpc>
            <a:spcAft>
              <a:spcPts val="125"/>
            </a:spcAft>
          </a:pPr>
          <a:r>
            <a:rPr lang="en-CA" dirty="0"/>
            <a:t>Review of information for public release</a:t>
          </a:r>
          <a:endParaRPr lang="en-US" dirty="0"/>
        </a:p>
      </dgm:t>
    </dgm:pt>
    <dgm:pt modelId="{450C776D-542A-4F70-AF92-B77F65C41A62}" type="parTrans" cxnId="{F67C8674-D2E7-464D-9FFF-7B2DE5253569}">
      <dgm:prSet/>
      <dgm:spPr/>
      <dgm:t>
        <a:bodyPr/>
        <a:lstStyle/>
        <a:p>
          <a:endParaRPr lang="en-US"/>
        </a:p>
      </dgm:t>
    </dgm:pt>
    <dgm:pt modelId="{0E26D4EA-BBD2-4DA5-A580-D039A5E997A5}" type="sibTrans" cxnId="{F67C8674-D2E7-464D-9FFF-7B2DE5253569}">
      <dgm:prSet/>
      <dgm:spPr/>
      <dgm:t>
        <a:bodyPr/>
        <a:lstStyle/>
        <a:p>
          <a:endParaRPr lang="en-US"/>
        </a:p>
      </dgm:t>
    </dgm:pt>
    <dgm:pt modelId="{B55F2B3B-C984-42FB-BF5C-E0404284CBAC}">
      <dgm:prSet phldrT="[Text]"/>
      <dgm:spPr>
        <a:solidFill>
          <a:srgbClr val="FFDACC">
            <a:alpha val="89804"/>
          </a:srgbClr>
        </a:solidFill>
        <a:ln>
          <a:solidFill>
            <a:srgbClr val="FFDACC">
              <a:alpha val="89804"/>
            </a:srgbClr>
          </a:solidFill>
        </a:ln>
      </dgm:spPr>
      <dgm:t>
        <a:bodyPr/>
        <a:lstStyle/>
        <a:p>
          <a:pPr>
            <a:lnSpc>
              <a:spcPct val="80000"/>
            </a:lnSpc>
            <a:spcAft>
              <a:spcPts val="125"/>
            </a:spcAft>
          </a:pPr>
          <a:endParaRPr lang="en-US" dirty="0"/>
        </a:p>
      </dgm:t>
    </dgm:pt>
    <dgm:pt modelId="{869061D4-C092-4842-BD04-AB0DA6C0271E}" type="parTrans" cxnId="{44AC82E6-2817-434E-B893-8AE862DBD746}">
      <dgm:prSet/>
      <dgm:spPr/>
      <dgm:t>
        <a:bodyPr/>
        <a:lstStyle/>
        <a:p>
          <a:endParaRPr lang="en-US"/>
        </a:p>
      </dgm:t>
    </dgm:pt>
    <dgm:pt modelId="{2191B922-777B-4406-B165-3B8B5129C921}" type="sibTrans" cxnId="{44AC82E6-2817-434E-B893-8AE862DBD746}">
      <dgm:prSet/>
      <dgm:spPr/>
      <dgm:t>
        <a:bodyPr/>
        <a:lstStyle/>
        <a:p>
          <a:endParaRPr lang="en-US"/>
        </a:p>
      </dgm:t>
    </dgm:pt>
    <dgm:pt modelId="{BADB536A-42A9-4863-B5A6-E1C2EDF713B5}">
      <dgm:prSet phldrT="[Text]"/>
      <dgm:spPr>
        <a:solidFill>
          <a:srgbClr val="FFDACC">
            <a:alpha val="89804"/>
          </a:srgbClr>
        </a:solidFill>
        <a:ln>
          <a:solidFill>
            <a:srgbClr val="FFDACC">
              <a:alpha val="89804"/>
            </a:srgbClr>
          </a:solidFill>
        </a:ln>
      </dgm:spPr>
      <dgm:t>
        <a:bodyPr/>
        <a:lstStyle/>
        <a:p>
          <a:pPr>
            <a:lnSpc>
              <a:spcPct val="80000"/>
            </a:lnSpc>
            <a:spcAft>
              <a:spcPts val="125"/>
            </a:spcAft>
          </a:pPr>
          <a:r>
            <a:rPr lang="en-CA" dirty="0"/>
            <a:t>Proactive disclosure</a:t>
          </a:r>
          <a:endParaRPr lang="en-US" dirty="0"/>
        </a:p>
      </dgm:t>
    </dgm:pt>
    <dgm:pt modelId="{6B1554B3-9A34-4A8E-91EE-8C56CB48C54E}" type="parTrans" cxnId="{03E4F60C-014F-4222-9638-18A9CC1A441B}">
      <dgm:prSet/>
      <dgm:spPr/>
      <dgm:t>
        <a:bodyPr/>
        <a:lstStyle/>
        <a:p>
          <a:endParaRPr lang="en-US"/>
        </a:p>
      </dgm:t>
    </dgm:pt>
    <dgm:pt modelId="{4C49B73D-5655-4537-AC32-DF2B12AA44D8}" type="sibTrans" cxnId="{03E4F60C-014F-4222-9638-18A9CC1A441B}">
      <dgm:prSet/>
      <dgm:spPr/>
      <dgm:t>
        <a:bodyPr/>
        <a:lstStyle/>
        <a:p>
          <a:endParaRPr lang="en-US"/>
        </a:p>
      </dgm:t>
    </dgm:pt>
    <dgm:pt modelId="{43DC9EE5-1CA6-4838-B9C6-A2A6CB268234}">
      <dgm:prSet phldrT="[Text]"/>
      <dgm:spPr>
        <a:solidFill>
          <a:srgbClr val="FFDACC">
            <a:alpha val="89804"/>
          </a:srgbClr>
        </a:solidFill>
        <a:ln>
          <a:solidFill>
            <a:srgbClr val="FFDACC">
              <a:alpha val="89804"/>
            </a:srgbClr>
          </a:solidFill>
        </a:ln>
      </dgm:spPr>
      <dgm:t>
        <a:bodyPr/>
        <a:lstStyle/>
        <a:p>
          <a:pPr>
            <a:lnSpc>
              <a:spcPct val="80000"/>
            </a:lnSpc>
            <a:spcAft>
              <a:spcPts val="125"/>
            </a:spcAft>
          </a:pPr>
          <a:endParaRPr lang="en-US" dirty="0"/>
        </a:p>
      </dgm:t>
    </dgm:pt>
    <dgm:pt modelId="{68FE9400-B527-4FCC-95CA-C0D82689F42B}" type="parTrans" cxnId="{2089C78E-BF9F-48FE-9107-D4503A7A8181}">
      <dgm:prSet/>
      <dgm:spPr/>
      <dgm:t>
        <a:bodyPr/>
        <a:lstStyle/>
        <a:p>
          <a:endParaRPr lang="en-US"/>
        </a:p>
      </dgm:t>
    </dgm:pt>
    <dgm:pt modelId="{A7AEE6E5-5BEC-40F8-89E2-2CAF8B6D0601}" type="sibTrans" cxnId="{2089C78E-BF9F-48FE-9107-D4503A7A8181}">
      <dgm:prSet/>
      <dgm:spPr/>
      <dgm:t>
        <a:bodyPr/>
        <a:lstStyle/>
        <a:p>
          <a:endParaRPr lang="en-US"/>
        </a:p>
      </dgm:t>
    </dgm:pt>
    <dgm:pt modelId="{9C236F56-F3F1-4D24-BB89-88ACD32ED60E}">
      <dgm:prSet phldrT="[Text]"/>
      <dgm:spPr>
        <a:solidFill>
          <a:srgbClr val="D3DECD">
            <a:alpha val="89804"/>
          </a:srgbClr>
        </a:solidFill>
        <a:ln>
          <a:solidFill>
            <a:srgbClr val="D3DECD">
              <a:alpha val="89804"/>
            </a:srgbClr>
          </a:solidFill>
        </a:ln>
      </dgm:spPr>
      <dgm:t>
        <a:bodyPr/>
        <a:lstStyle/>
        <a:p>
          <a:pPr>
            <a:lnSpc>
              <a:spcPct val="80000"/>
            </a:lnSpc>
            <a:spcAft>
              <a:spcPts val="125"/>
            </a:spcAft>
          </a:pPr>
          <a:r>
            <a:rPr lang="en-CA" dirty="0"/>
            <a:t>Full lifecycle management assistance of physical and digital records</a:t>
          </a:r>
          <a:endParaRPr lang="en-US" dirty="0"/>
        </a:p>
      </dgm:t>
    </dgm:pt>
    <dgm:pt modelId="{9430E8CB-7E81-44AC-916E-EB31599ED9B1}" type="parTrans" cxnId="{885A9B16-1C03-4422-B645-4165E4FF8160}">
      <dgm:prSet/>
      <dgm:spPr/>
      <dgm:t>
        <a:bodyPr/>
        <a:lstStyle/>
        <a:p>
          <a:endParaRPr lang="en-US"/>
        </a:p>
      </dgm:t>
    </dgm:pt>
    <dgm:pt modelId="{C72DAA6D-73AD-4999-B690-1A4A7D22E76D}" type="sibTrans" cxnId="{885A9B16-1C03-4422-B645-4165E4FF8160}">
      <dgm:prSet/>
      <dgm:spPr/>
      <dgm:t>
        <a:bodyPr/>
        <a:lstStyle/>
        <a:p>
          <a:endParaRPr lang="en-US"/>
        </a:p>
      </dgm:t>
    </dgm:pt>
    <dgm:pt modelId="{68EF2330-2C83-4226-9B4C-8121A5EFE668}">
      <dgm:prSet phldrT="[Text]"/>
      <dgm:spPr>
        <a:solidFill>
          <a:srgbClr val="D3DECD">
            <a:alpha val="89804"/>
          </a:srgbClr>
        </a:solidFill>
        <a:ln>
          <a:solidFill>
            <a:srgbClr val="D3DECD">
              <a:alpha val="89804"/>
            </a:srgbClr>
          </a:solidFill>
        </a:ln>
      </dgm:spPr>
      <dgm:t>
        <a:bodyPr/>
        <a:lstStyle/>
        <a:p>
          <a:pPr>
            <a:lnSpc>
              <a:spcPct val="80000"/>
            </a:lnSpc>
            <a:spcAft>
              <a:spcPts val="125"/>
            </a:spcAft>
          </a:pPr>
          <a:endParaRPr lang="en-US" dirty="0"/>
        </a:p>
      </dgm:t>
    </dgm:pt>
    <dgm:pt modelId="{E3FC9271-B002-4CB6-95BB-28572102C2BC}" type="parTrans" cxnId="{463E1055-FC48-4B39-97F3-D9E2B717D6DD}">
      <dgm:prSet/>
      <dgm:spPr/>
      <dgm:t>
        <a:bodyPr/>
        <a:lstStyle/>
        <a:p>
          <a:endParaRPr lang="en-US"/>
        </a:p>
      </dgm:t>
    </dgm:pt>
    <dgm:pt modelId="{16579EA4-3EE5-4BB1-B75B-74455CE8F707}" type="sibTrans" cxnId="{463E1055-FC48-4B39-97F3-D9E2B717D6DD}">
      <dgm:prSet/>
      <dgm:spPr/>
      <dgm:t>
        <a:bodyPr/>
        <a:lstStyle/>
        <a:p>
          <a:endParaRPr lang="en-US"/>
        </a:p>
      </dgm:t>
    </dgm:pt>
    <dgm:pt modelId="{97252A8E-F2F1-48AA-8C32-CB76C92C4DAF}" type="pres">
      <dgm:prSet presAssocID="{EFAB9FC3-2437-4987-8F3D-2DAF7BD15778}" presName="Name0" presStyleCnt="0">
        <dgm:presLayoutVars>
          <dgm:dir/>
          <dgm:animLvl val="lvl"/>
          <dgm:resizeHandles val="exact"/>
        </dgm:presLayoutVars>
      </dgm:prSet>
      <dgm:spPr/>
    </dgm:pt>
    <dgm:pt modelId="{1A93D588-B472-41B9-8675-236F9E23FE39}" type="pres">
      <dgm:prSet presAssocID="{365DA9A5-B012-408B-80C2-79797ADFBE25}" presName="composite" presStyleCnt="0"/>
      <dgm:spPr/>
    </dgm:pt>
    <dgm:pt modelId="{FDE9A3B5-C700-41D5-AE28-7C62EC1C8EBB}" type="pres">
      <dgm:prSet presAssocID="{365DA9A5-B012-408B-80C2-79797ADFBE25}" presName="parTx" presStyleLbl="alignNode1" presStyleIdx="0" presStyleCnt="5" custLinFactNeighborX="-23731" custLinFactNeighborY="2101">
        <dgm:presLayoutVars>
          <dgm:chMax val="0"/>
          <dgm:chPref val="0"/>
          <dgm:bulletEnabled val="1"/>
        </dgm:presLayoutVars>
      </dgm:prSet>
      <dgm:spPr/>
    </dgm:pt>
    <dgm:pt modelId="{7E5022D2-CF13-46A5-86C5-2688D0342371}" type="pres">
      <dgm:prSet presAssocID="{365DA9A5-B012-408B-80C2-79797ADFBE25}" presName="desTx" presStyleLbl="alignAccFollowNode1" presStyleIdx="0" presStyleCnt="5">
        <dgm:presLayoutVars>
          <dgm:bulletEnabled val="1"/>
        </dgm:presLayoutVars>
      </dgm:prSet>
      <dgm:spPr/>
    </dgm:pt>
    <dgm:pt modelId="{F9EBE825-D4C6-4EFD-94B1-549108E175B0}" type="pres">
      <dgm:prSet presAssocID="{9D429154-7987-47BD-A294-338EC62673CC}" presName="space" presStyleCnt="0"/>
      <dgm:spPr/>
    </dgm:pt>
    <dgm:pt modelId="{453F92C4-0CF4-47CF-9491-3BE8E371E4A0}" type="pres">
      <dgm:prSet presAssocID="{6EA903FD-636F-4C41-AD21-2AF2D8BBC5CF}" presName="composite" presStyleCnt="0"/>
      <dgm:spPr/>
    </dgm:pt>
    <dgm:pt modelId="{BA89B8F2-441A-4324-85DA-BCE860B294FC}" type="pres">
      <dgm:prSet presAssocID="{6EA903FD-636F-4C41-AD21-2AF2D8BBC5CF}" presName="parTx" presStyleLbl="alignNode1" presStyleIdx="1" presStyleCnt="5">
        <dgm:presLayoutVars>
          <dgm:chMax val="0"/>
          <dgm:chPref val="0"/>
          <dgm:bulletEnabled val="1"/>
        </dgm:presLayoutVars>
      </dgm:prSet>
      <dgm:spPr/>
    </dgm:pt>
    <dgm:pt modelId="{076F476F-BD58-42C2-BCAB-DC1DD51A45A4}" type="pres">
      <dgm:prSet presAssocID="{6EA903FD-636F-4C41-AD21-2AF2D8BBC5CF}" presName="desTx" presStyleLbl="alignAccFollowNode1" presStyleIdx="1" presStyleCnt="5">
        <dgm:presLayoutVars>
          <dgm:bulletEnabled val="1"/>
        </dgm:presLayoutVars>
      </dgm:prSet>
      <dgm:spPr/>
    </dgm:pt>
    <dgm:pt modelId="{166828B0-DEDC-4444-A3D5-57C8FC6327DB}" type="pres">
      <dgm:prSet presAssocID="{072BBFFE-B663-4AB2-B484-58D11D3489C4}" presName="space" presStyleCnt="0"/>
      <dgm:spPr/>
    </dgm:pt>
    <dgm:pt modelId="{1A04BA70-3E9B-461E-A4A6-42D705F7A19F}" type="pres">
      <dgm:prSet presAssocID="{52BB8111-6371-4FBF-AB6F-38E18497C12E}" presName="composite" presStyleCnt="0"/>
      <dgm:spPr/>
    </dgm:pt>
    <dgm:pt modelId="{0E925664-B91E-4340-8E41-098BAF5231BB}" type="pres">
      <dgm:prSet presAssocID="{52BB8111-6371-4FBF-AB6F-38E18497C12E}" presName="parTx" presStyleLbl="alignNode1" presStyleIdx="2" presStyleCnt="5">
        <dgm:presLayoutVars>
          <dgm:chMax val="0"/>
          <dgm:chPref val="0"/>
          <dgm:bulletEnabled val="1"/>
        </dgm:presLayoutVars>
      </dgm:prSet>
      <dgm:spPr/>
    </dgm:pt>
    <dgm:pt modelId="{FFE770F4-8D2B-43BF-8DA4-AC3C1264B997}" type="pres">
      <dgm:prSet presAssocID="{52BB8111-6371-4FBF-AB6F-38E18497C12E}" presName="desTx" presStyleLbl="alignAccFollowNode1" presStyleIdx="2" presStyleCnt="5">
        <dgm:presLayoutVars>
          <dgm:bulletEnabled val="1"/>
        </dgm:presLayoutVars>
      </dgm:prSet>
      <dgm:spPr/>
    </dgm:pt>
    <dgm:pt modelId="{483540D4-5758-4193-8D5F-4EED93C8C43B}" type="pres">
      <dgm:prSet presAssocID="{AF999AF1-111F-4579-AC40-E37AB8838685}" presName="space" presStyleCnt="0"/>
      <dgm:spPr/>
    </dgm:pt>
    <dgm:pt modelId="{808B7118-F0FD-4472-B092-575396270F92}" type="pres">
      <dgm:prSet presAssocID="{80BE34BC-29CB-43E1-B71A-CA87B7756B96}" presName="composite" presStyleCnt="0"/>
      <dgm:spPr/>
    </dgm:pt>
    <dgm:pt modelId="{62BB609C-725E-4A63-AF61-A6E1C481373C}" type="pres">
      <dgm:prSet presAssocID="{80BE34BC-29CB-43E1-B71A-CA87B7756B96}" presName="parTx" presStyleLbl="alignNode1" presStyleIdx="3" presStyleCnt="5">
        <dgm:presLayoutVars>
          <dgm:chMax val="0"/>
          <dgm:chPref val="0"/>
          <dgm:bulletEnabled val="1"/>
        </dgm:presLayoutVars>
      </dgm:prSet>
      <dgm:spPr/>
    </dgm:pt>
    <dgm:pt modelId="{8CF42A7E-BA41-4FE1-9FEC-9EB900D726D2}" type="pres">
      <dgm:prSet presAssocID="{80BE34BC-29CB-43E1-B71A-CA87B7756B96}" presName="desTx" presStyleLbl="alignAccFollowNode1" presStyleIdx="3" presStyleCnt="5">
        <dgm:presLayoutVars>
          <dgm:bulletEnabled val="1"/>
        </dgm:presLayoutVars>
      </dgm:prSet>
      <dgm:spPr/>
    </dgm:pt>
    <dgm:pt modelId="{4502BD4E-7C2A-4723-8576-95E10C6B4F57}" type="pres">
      <dgm:prSet presAssocID="{F80AB71E-33B9-44C1-88ED-FD7108FB3DCB}" presName="space" presStyleCnt="0"/>
      <dgm:spPr/>
    </dgm:pt>
    <dgm:pt modelId="{B717846F-41B8-47A4-B8A2-679D0F7557E5}" type="pres">
      <dgm:prSet presAssocID="{BE34E50D-A0BE-47D8-9AC1-15C65FF8E7CF}" presName="composite" presStyleCnt="0"/>
      <dgm:spPr/>
    </dgm:pt>
    <dgm:pt modelId="{51F01F1E-4E8B-451F-850B-EFE0364FFCA6}" type="pres">
      <dgm:prSet presAssocID="{BE34E50D-A0BE-47D8-9AC1-15C65FF8E7CF}" presName="parTx" presStyleLbl="alignNode1" presStyleIdx="4" presStyleCnt="5">
        <dgm:presLayoutVars>
          <dgm:chMax val="0"/>
          <dgm:chPref val="0"/>
          <dgm:bulletEnabled val="1"/>
        </dgm:presLayoutVars>
      </dgm:prSet>
      <dgm:spPr/>
    </dgm:pt>
    <dgm:pt modelId="{4BA0F9AD-91C9-4381-9C53-3F45B48C854F}" type="pres">
      <dgm:prSet presAssocID="{BE34E50D-A0BE-47D8-9AC1-15C65FF8E7CF}" presName="desTx" presStyleLbl="alignAccFollowNode1" presStyleIdx="4" presStyleCnt="5">
        <dgm:presLayoutVars>
          <dgm:bulletEnabled val="1"/>
        </dgm:presLayoutVars>
      </dgm:prSet>
      <dgm:spPr/>
    </dgm:pt>
  </dgm:ptLst>
  <dgm:cxnLst>
    <dgm:cxn modelId="{E3367900-D836-4A9D-A66C-E65D99F68AD5}" srcId="{80BE34BC-29CB-43E1-B71A-CA87B7756B96}" destId="{F25DDBC6-238B-4DFB-9DFB-666264A6ED4D}" srcOrd="9" destOrd="0" parTransId="{A4095DAF-45F5-4F09-8C39-308AA1999812}" sibTransId="{48E1DE98-A862-4823-97D2-38803EA22258}"/>
    <dgm:cxn modelId="{88681A01-6849-49DE-BDF1-49D6FB1FDBF1}" srcId="{5A0777DA-8EB1-4999-B1FF-AE42D5B99680}" destId="{F7451094-D47F-44C0-8D30-44ACC2DA6226}" srcOrd="0" destOrd="0" parTransId="{6778CDF7-5381-4BCB-8488-8476B61E943D}" sibTransId="{1B9817A6-164E-4D1E-ABD3-3D4AAD16F37C}"/>
    <dgm:cxn modelId="{36237701-8C6E-4316-98EF-9EE1CB31DD29}" type="presOf" srcId="{365DA9A5-B012-408B-80C2-79797ADFBE25}" destId="{FDE9A3B5-C700-41D5-AE28-7C62EC1C8EBB}" srcOrd="0" destOrd="0" presId="urn:microsoft.com/office/officeart/2005/8/layout/hList1"/>
    <dgm:cxn modelId="{9252F202-EB10-40E2-8B69-1ED77B7A5748}" type="presOf" srcId="{AE280988-8E16-4648-AEF2-A896F89277FE}" destId="{076F476F-BD58-42C2-BCAB-DC1DD51A45A4}" srcOrd="0" destOrd="7" presId="urn:microsoft.com/office/officeart/2005/8/layout/hList1"/>
    <dgm:cxn modelId="{921BB804-67A8-4BEA-9769-DAE7D63B38AF}" srcId="{5A0777DA-8EB1-4999-B1FF-AE42D5B99680}" destId="{CA90C121-2A6E-4C2D-9245-05C225175DC4}" srcOrd="3" destOrd="0" parTransId="{54D0199D-906B-4241-950D-87457857BB1D}" sibTransId="{7BFE2DF2-8AD1-4C22-9411-CAC8A2CA082E}"/>
    <dgm:cxn modelId="{DCE7E805-B45E-4823-BA71-8D3B6EE0095F}" type="presOf" srcId="{5A0777DA-8EB1-4999-B1FF-AE42D5B99680}" destId="{7E5022D2-CF13-46A5-86C5-2688D0342371}" srcOrd="0" destOrd="1" presId="urn:microsoft.com/office/officeart/2005/8/layout/hList1"/>
    <dgm:cxn modelId="{9C8A8107-5A9A-4DED-A0CA-9F3E997A0FCB}" type="presOf" srcId="{2DE89730-1E8E-405E-986F-A9C487744517}" destId="{8CF42A7E-BA41-4FE1-9FEC-9EB900D726D2}" srcOrd="0" destOrd="2" presId="urn:microsoft.com/office/officeart/2005/8/layout/hList1"/>
    <dgm:cxn modelId="{A0F82E0C-CD39-4C81-B139-8E1C17B96349}" type="presOf" srcId="{28DCD0FF-3BFE-48E2-AF5A-23C166B549C7}" destId="{FFE770F4-8D2B-43BF-8DA4-AC3C1264B997}" srcOrd="0" destOrd="5" presId="urn:microsoft.com/office/officeart/2005/8/layout/hList1"/>
    <dgm:cxn modelId="{D406750C-ED6B-4FC7-B1B7-1B09A3161F2F}" srcId="{365DA9A5-B012-408B-80C2-79797ADFBE25}" destId="{99BEAF49-2505-4744-BF26-7312D01C3A1F}" srcOrd="7" destOrd="0" parTransId="{71593365-1501-47CB-964B-E5A03986C113}" sibTransId="{56F19B73-C1A0-4648-8633-671B5885F264}"/>
    <dgm:cxn modelId="{03E4F60C-014F-4222-9638-18A9CC1A441B}" srcId="{BE34E50D-A0BE-47D8-9AC1-15C65FF8E7CF}" destId="{BADB536A-42A9-4863-B5A6-E1C2EDF713B5}" srcOrd="8" destOrd="0" parTransId="{6B1554B3-9A34-4A8E-91EE-8C56CB48C54E}" sibTransId="{4C49B73D-5655-4537-AC32-DF2B12AA44D8}"/>
    <dgm:cxn modelId="{D2297C0E-DA89-4503-8FDA-420AC890A903}" srcId="{6EA903FD-636F-4C41-AD21-2AF2D8BBC5CF}" destId="{57EC104B-4EBB-4232-AE37-23FCBA500D89}" srcOrd="5" destOrd="0" parTransId="{DF41ED5E-EED6-4291-ACF0-70343BABA67E}" sibTransId="{10099ADE-7457-4E02-99C8-86BCFE353488}"/>
    <dgm:cxn modelId="{3A0AF810-48F7-46AC-A316-AF5F5D0C5375}" type="presOf" srcId="{EE923E2D-4254-4A7D-A691-1855C356EC62}" destId="{8CF42A7E-BA41-4FE1-9FEC-9EB900D726D2}" srcOrd="0" destOrd="3" presId="urn:microsoft.com/office/officeart/2005/8/layout/hList1"/>
    <dgm:cxn modelId="{885A9B16-1C03-4422-B645-4165E4FF8160}" srcId="{52BB8111-6371-4FBF-AB6F-38E18497C12E}" destId="{9C236F56-F3F1-4D24-BB89-88ACD32ED60E}" srcOrd="4" destOrd="0" parTransId="{9430E8CB-7E81-44AC-916E-EB31599ED9B1}" sibTransId="{C72DAA6D-73AD-4999-B690-1A4A7D22E76D}"/>
    <dgm:cxn modelId="{01CFE716-E957-4F50-86D2-956A4FAE22C4}" srcId="{5A0777DA-8EB1-4999-B1FF-AE42D5B99680}" destId="{D9EDF8EF-769E-409C-AD9D-9A782D2F70FB}" srcOrd="1" destOrd="0" parTransId="{722075F4-2566-4D06-90B2-AB3BEFA8A5DD}" sibTransId="{897A138A-82BF-4234-BB62-EE2DD003D340}"/>
    <dgm:cxn modelId="{C73E6A18-E3C3-4AFD-8801-CE3BC75B1DD6}" type="presOf" srcId="{43DC9EE5-1CA6-4838-B9C6-A2A6CB268234}" destId="{4BA0F9AD-91C9-4381-9C53-3F45B48C854F}" srcOrd="0" destOrd="7" presId="urn:microsoft.com/office/officeart/2005/8/layout/hList1"/>
    <dgm:cxn modelId="{535FAD19-9235-40E3-AA24-F2FA03A2EA9C}" srcId="{80BE34BC-29CB-43E1-B71A-CA87B7756B96}" destId="{EFB1665B-48C1-4C9D-A5B7-92294C551119}" srcOrd="8" destOrd="0" parTransId="{4F85E6BF-02AB-4ECF-B075-8A40B41123C5}" sibTransId="{81A38829-FC8D-4D7F-92CE-4534C533DF55}"/>
    <dgm:cxn modelId="{9E50A71A-12C7-4C8D-82AE-319C61DDAEC7}" srcId="{52BB8111-6371-4FBF-AB6F-38E18497C12E}" destId="{52E546C4-19F6-48CA-BCDE-C357B7638F49}" srcOrd="2" destOrd="0" parTransId="{FE19EAEF-49E0-495D-A6D7-A5A7F3CAC317}" sibTransId="{757023ED-DA4E-46CA-8609-6BC4014B9856}"/>
    <dgm:cxn modelId="{E3C5121C-0F06-494E-97BD-970CF64489D9}" srcId="{365DA9A5-B012-408B-80C2-79797ADFBE25}" destId="{D212994C-77F3-4E14-8DC3-B19ECB2A7A2C}" srcOrd="3" destOrd="0" parTransId="{3EEF8DD0-32E9-41C4-AA1F-A113C12DF6D9}" sibTransId="{9BF8BA04-FAFB-4DE7-8C74-9F531ECFEAB9}"/>
    <dgm:cxn modelId="{F7E1F41C-BBED-4A97-B1C4-6DDCFA659215}" srcId="{6EA903FD-636F-4C41-AD21-2AF2D8BBC5CF}" destId="{F344CAFA-4424-42DF-99D2-1DAD0F079D52}" srcOrd="1" destOrd="0" parTransId="{4D7EA8B1-B01C-44D2-827F-850FD3CA8EB9}" sibTransId="{30ADAE0B-1DA6-4B11-83F1-A70F5B1A115E}"/>
    <dgm:cxn modelId="{037DCC20-E931-42DD-A0B4-645BFB0A4E26}" srcId="{52BB8111-6371-4FBF-AB6F-38E18497C12E}" destId="{1CC253B7-345D-422E-B4D4-531CB8015BCB}" srcOrd="0" destOrd="0" parTransId="{8DBBB1E9-1E81-479F-8C63-DF2FE4D29081}" sibTransId="{48F74990-E296-4DF3-AA11-9CC96EB294F7}"/>
    <dgm:cxn modelId="{13491B21-D7C7-4C2E-A4EB-1C9454D71D73}" srcId="{BE34E50D-A0BE-47D8-9AC1-15C65FF8E7CF}" destId="{6373CBC4-8B9E-42CA-9084-96C0EEA50D34}" srcOrd="9" destOrd="0" parTransId="{156C6E80-39AC-4E54-A6FE-839E03216052}" sibTransId="{49AA3F5E-EA31-4730-9ABF-761F4802419F}"/>
    <dgm:cxn modelId="{1D013D24-634A-4912-85B3-6B57B8A8339F}" srcId="{EFAB9FC3-2437-4987-8F3D-2DAF7BD15778}" destId="{6EA903FD-636F-4C41-AD21-2AF2D8BBC5CF}" srcOrd="1" destOrd="0" parTransId="{9D96A9F9-26A6-43FD-A157-97C78EB3CF6C}" sibTransId="{072BBFFE-B663-4AB2-B484-58D11D3489C4}"/>
    <dgm:cxn modelId="{4068652A-2C1D-4F75-AE1B-46CFDA363DE4}" srcId="{5A0777DA-8EB1-4999-B1FF-AE42D5B99680}" destId="{48D9708C-FB6B-4A84-A7C1-B7DC09A075B5}" srcOrd="5" destOrd="0" parTransId="{688D54F4-052C-46EF-867F-10500554B84D}" sibTransId="{760C8DE8-97BA-48F3-83E8-21AED00CB975}"/>
    <dgm:cxn modelId="{80049E2C-4B40-4E7B-8A3F-33EEB51444A5}" type="presOf" srcId="{F25DDBC6-238B-4DFB-9DFB-666264A6ED4D}" destId="{8CF42A7E-BA41-4FE1-9FEC-9EB900D726D2}" srcOrd="0" destOrd="9" presId="urn:microsoft.com/office/officeart/2005/8/layout/hList1"/>
    <dgm:cxn modelId="{FC142C2F-2F9A-40C6-BCDF-5CD1025510B6}" srcId="{EFAB9FC3-2437-4987-8F3D-2DAF7BD15778}" destId="{BE34E50D-A0BE-47D8-9AC1-15C65FF8E7CF}" srcOrd="4" destOrd="0" parTransId="{8BE70D3C-06AB-4E8D-A44B-37348B83DD3C}" sibTransId="{931301CE-D48D-43B3-8BF3-A9209A28A07A}"/>
    <dgm:cxn modelId="{4AC1C82F-07C9-4932-B343-C8B1B2E02E4C}" srcId="{6EA903FD-636F-4C41-AD21-2AF2D8BBC5CF}" destId="{92764295-A5F8-4CC5-A64E-B75762475433}" srcOrd="3" destOrd="0" parTransId="{0F12065A-F7C2-4233-A607-967F9887BB5A}" sibTransId="{2408B62A-32A3-4472-BC8A-6A2891D89E94}"/>
    <dgm:cxn modelId="{3A47C830-B4F1-45BE-AACF-625718E54CFD}" type="presOf" srcId="{277EBA7D-C818-41C2-823F-8105A0F6AA77}" destId="{7E5022D2-CF13-46A5-86C5-2688D0342371}" srcOrd="0" destOrd="14" presId="urn:microsoft.com/office/officeart/2005/8/layout/hList1"/>
    <dgm:cxn modelId="{FE0D2633-D98C-4888-BDBF-D9DDAC90EC96}" type="presOf" srcId="{32CD530F-65D5-4D42-ADBC-3F2724B595D1}" destId="{076F476F-BD58-42C2-BCAB-DC1DD51A45A4}" srcOrd="0" destOrd="6" presId="urn:microsoft.com/office/officeart/2005/8/layout/hList1"/>
    <dgm:cxn modelId="{F4E93B33-5491-429C-A381-5AD1ECC8D4E2}" type="presOf" srcId="{BADB536A-42A9-4863-B5A6-E1C2EDF713B5}" destId="{4BA0F9AD-91C9-4381-9C53-3F45B48C854F}" srcOrd="0" destOrd="8" presId="urn:microsoft.com/office/officeart/2005/8/layout/hList1"/>
    <dgm:cxn modelId="{83F93D3B-4F08-4E5D-B21B-CA442FD1C501}" type="presOf" srcId="{93455118-2FED-4AD3-9EF6-7B067C5DD839}" destId="{7E5022D2-CF13-46A5-86C5-2688D0342371}" srcOrd="0" destOrd="12" presId="urn:microsoft.com/office/officeart/2005/8/layout/hList1"/>
    <dgm:cxn modelId="{E44B883D-3F05-486A-AC2B-FDFA874FD6A6}" srcId="{80BE34BC-29CB-43E1-B71A-CA87B7756B96}" destId="{2DE89730-1E8E-405E-986F-A9C487744517}" srcOrd="2" destOrd="0" parTransId="{2BB720E1-14B3-402E-9854-FFA641EBBB75}" sibTransId="{E0924ED1-9DDB-4CE1-94AC-144603668005}"/>
    <dgm:cxn modelId="{00A9683E-D995-4808-8CF4-5174082AF139}" srcId="{52BB8111-6371-4FBF-AB6F-38E18497C12E}" destId="{28DCD0FF-3BFE-48E2-AF5A-23C166B549C7}" srcOrd="5" destOrd="0" parTransId="{524FB590-53E6-48E6-ACC2-D12B3E7A0C2B}" sibTransId="{B4501F12-CF90-47A9-B63C-3FBC1DAE50DC}"/>
    <dgm:cxn modelId="{9B619B3F-8153-4A8B-AA82-4ECCD0355918}" srcId="{365DA9A5-B012-408B-80C2-79797ADFBE25}" destId="{215C6B52-42AD-4DF9-A867-BF30EF0EAFD7}" srcOrd="4" destOrd="0" parTransId="{2E2F5B18-E781-4A1D-8152-E97AA3397D71}" sibTransId="{47DD34A5-7682-4069-A587-FD020B3F4BE1}"/>
    <dgm:cxn modelId="{8CD09D3F-C916-47EB-92C6-F00DA4E31310}" type="presOf" srcId="{6EA903FD-636F-4C41-AD21-2AF2D8BBC5CF}" destId="{BA89B8F2-441A-4324-85DA-BCE860B294FC}" srcOrd="0" destOrd="0" presId="urn:microsoft.com/office/officeart/2005/8/layout/hList1"/>
    <dgm:cxn modelId="{11DFA85B-7695-4A0D-90D9-1CAB62BCB82B}" type="presOf" srcId="{68EF2330-2C83-4226-9B4C-8121A5EFE668}" destId="{FFE770F4-8D2B-43BF-8DA4-AC3C1264B997}" srcOrd="0" destOrd="3" presId="urn:microsoft.com/office/officeart/2005/8/layout/hList1"/>
    <dgm:cxn modelId="{6834F65B-E40C-4FFC-BE0D-29BC27DA79E9}" type="presOf" srcId="{48D9708C-FB6B-4A84-A7C1-B7DC09A075B5}" destId="{7E5022D2-CF13-46A5-86C5-2688D0342371}" srcOrd="0" destOrd="7" presId="urn:microsoft.com/office/officeart/2005/8/layout/hList1"/>
    <dgm:cxn modelId="{53A04A5F-E5C2-410C-87F5-ED44C67AAE32}" type="presOf" srcId="{D8E1E282-A494-4FDD-A610-C25A7C8BC26D}" destId="{4BA0F9AD-91C9-4381-9C53-3F45B48C854F}" srcOrd="0" destOrd="1" presId="urn:microsoft.com/office/officeart/2005/8/layout/hList1"/>
    <dgm:cxn modelId="{8044DC60-915D-4F7A-8D25-37FE3B3F148E}" srcId="{6EA903FD-636F-4C41-AD21-2AF2D8BBC5CF}" destId="{7243C80C-60CA-43AC-A592-B21719BC99F8}" srcOrd="8" destOrd="0" parTransId="{93381E0B-D326-4870-A182-C4C09E78395F}" sibTransId="{F58CA452-6CB6-4BCC-9E84-9E384EF7A550}"/>
    <dgm:cxn modelId="{3FC99B43-7027-4019-90A5-CAD90D51CEE1}" srcId="{EFAB9FC3-2437-4987-8F3D-2DAF7BD15778}" destId="{365DA9A5-B012-408B-80C2-79797ADFBE25}" srcOrd="0" destOrd="0" parTransId="{D6D696F0-5766-4926-BC4E-ED5B7AED13B2}" sibTransId="{9D429154-7987-47BD-A294-338EC62673CC}"/>
    <dgm:cxn modelId="{90045E45-E508-4EB3-9494-1ED95A99BC96}" type="presOf" srcId="{8D7EDDD7-64B9-46A6-A713-2747DFB937F1}" destId="{4BA0F9AD-91C9-4381-9C53-3F45B48C854F}" srcOrd="0" destOrd="4" presId="urn:microsoft.com/office/officeart/2005/8/layout/hList1"/>
    <dgm:cxn modelId="{2AC06565-2271-469A-9366-F97B9D105795}" type="presOf" srcId="{9E54FAC2-A656-4634-ADD9-7029CE322EEC}" destId="{FFE770F4-8D2B-43BF-8DA4-AC3C1264B997}" srcOrd="0" destOrd="1" presId="urn:microsoft.com/office/officeart/2005/8/layout/hList1"/>
    <dgm:cxn modelId="{12E28445-C1F1-40C9-B512-3863259286CF}" type="presOf" srcId="{B0A07220-0F9A-4FE3-8668-C0DA886E3746}" destId="{8CF42A7E-BA41-4FE1-9FEC-9EB900D726D2}" srcOrd="0" destOrd="1" presId="urn:microsoft.com/office/officeart/2005/8/layout/hList1"/>
    <dgm:cxn modelId="{56874C46-531B-44E5-A1CF-714955782328}" srcId="{80BE34BC-29CB-43E1-B71A-CA87B7756B96}" destId="{EE923E2D-4254-4A7D-A691-1855C356EC62}" srcOrd="3" destOrd="0" parTransId="{B8EF8A40-A6E4-43EC-8C52-D75AD38BE2E3}" sibTransId="{9C84A7C2-00B5-411D-9894-6A8103B53713}"/>
    <dgm:cxn modelId="{ACD79E66-37C0-4C99-B4BA-13B17C138850}" srcId="{80BE34BC-29CB-43E1-B71A-CA87B7756B96}" destId="{E23AA818-63AA-43BA-A5D2-41BE06D25744}" srcOrd="0" destOrd="0" parTransId="{23E31AF0-47D6-436D-A886-F17CFF18886D}" sibTransId="{953BF03D-D36B-4252-8165-7DF151376553}"/>
    <dgm:cxn modelId="{D0D7E767-80FB-4E98-B422-46DE03A9EF6F}" type="presOf" srcId="{D9EDF8EF-769E-409C-AD9D-9A782D2F70FB}" destId="{7E5022D2-CF13-46A5-86C5-2688D0342371}" srcOrd="0" destOrd="3" presId="urn:microsoft.com/office/officeart/2005/8/layout/hList1"/>
    <dgm:cxn modelId="{A5986248-7BC0-423D-BF63-0F2854574249}" type="presOf" srcId="{58C1674D-3956-46D6-891B-BBA38D501611}" destId="{4BA0F9AD-91C9-4381-9C53-3F45B48C854F}" srcOrd="0" destOrd="3" presId="urn:microsoft.com/office/officeart/2005/8/layout/hList1"/>
    <dgm:cxn modelId="{6CB45948-C783-457E-805C-2EEB8C563B1D}" type="presOf" srcId="{EFC6C135-B468-4701-935C-FA49DE638B63}" destId="{7E5022D2-CF13-46A5-86C5-2688D0342371}" srcOrd="0" destOrd="8" presId="urn:microsoft.com/office/officeart/2005/8/layout/hList1"/>
    <dgm:cxn modelId="{0BDCC068-15A9-47A3-ACA4-5086273C7F7D}" type="presOf" srcId="{CB3A8AA1-BB37-4733-9490-5472F061A6DB}" destId="{4BA0F9AD-91C9-4381-9C53-3F45B48C854F}" srcOrd="0" destOrd="6" presId="urn:microsoft.com/office/officeart/2005/8/layout/hList1"/>
    <dgm:cxn modelId="{D2E8C448-D73B-4CB7-B322-35060D2AFCF9}" srcId="{BE34E50D-A0BE-47D8-9AC1-15C65FF8E7CF}" destId="{8D7EDDD7-64B9-46A6-A713-2747DFB937F1}" srcOrd="4" destOrd="0" parTransId="{CCE379FE-B072-4839-A238-B3D379B35BED}" sibTransId="{8099991F-2A96-4DAF-955F-71ED876D1313}"/>
    <dgm:cxn modelId="{20AE0549-A043-438E-AD48-DE8AB95CD683}" srcId="{6EA903FD-636F-4C41-AD21-2AF2D8BBC5CF}" destId="{8BFBFFDC-C76E-4119-AE2A-4359EF26F898}" srcOrd="2" destOrd="0" parTransId="{E2B3FB54-53E0-4BB8-ABC3-96C5F63D331B}" sibTransId="{8092B8A1-0B6B-448F-9161-E2B7D0A97B33}"/>
    <dgm:cxn modelId="{7D992151-F805-415D-BA67-CEC9A36072F4}" type="presOf" srcId="{0D3C1718-6C0C-4E9C-9430-81D6B2027E48}" destId="{4BA0F9AD-91C9-4381-9C53-3F45B48C854F}" srcOrd="0" destOrd="0" presId="urn:microsoft.com/office/officeart/2005/8/layout/hList1"/>
    <dgm:cxn modelId="{7F92A551-1A1A-45E8-883E-C166A245B5EC}" type="presOf" srcId="{8BFBFFDC-C76E-4119-AE2A-4359EF26F898}" destId="{076F476F-BD58-42C2-BCAB-DC1DD51A45A4}" srcOrd="0" destOrd="2" presId="urn:microsoft.com/office/officeart/2005/8/layout/hList1"/>
    <dgm:cxn modelId="{8D455C74-0BE0-47E1-8144-E6BFE7C5C8F6}" type="presOf" srcId="{AF76ADA4-9DAE-4C8D-A805-96D5999BA300}" destId="{076F476F-BD58-42C2-BCAB-DC1DD51A45A4}" srcOrd="0" destOrd="0" presId="urn:microsoft.com/office/officeart/2005/8/layout/hList1"/>
    <dgm:cxn modelId="{F67C8674-D2E7-464D-9FFF-7B2DE5253569}" srcId="{BE34E50D-A0BE-47D8-9AC1-15C65FF8E7CF}" destId="{CB3A8AA1-BB37-4733-9490-5472F061A6DB}" srcOrd="6" destOrd="0" parTransId="{450C776D-542A-4F70-AF92-B77F65C41A62}" sibTransId="{0E26D4EA-BBD2-4DA5-A580-D039A5E997A5}"/>
    <dgm:cxn modelId="{463E1055-FC48-4B39-97F3-D9E2B717D6DD}" srcId="{52BB8111-6371-4FBF-AB6F-38E18497C12E}" destId="{68EF2330-2C83-4226-9B4C-8121A5EFE668}" srcOrd="3" destOrd="0" parTransId="{E3FC9271-B002-4CB6-95BB-28572102C2BC}" sibTransId="{16579EA4-3EE5-4BB1-B75B-74455CE8F707}"/>
    <dgm:cxn modelId="{E789D855-1CCC-401D-A004-AA304111E674}" type="presOf" srcId="{52BB8111-6371-4FBF-AB6F-38E18497C12E}" destId="{0E925664-B91E-4340-8E41-098BAF5231BB}" srcOrd="0" destOrd="0" presId="urn:microsoft.com/office/officeart/2005/8/layout/hList1"/>
    <dgm:cxn modelId="{30001956-40B5-4F1D-BE6C-36732AD52769}" type="presOf" srcId="{215C6B52-42AD-4DF9-A867-BF30EF0EAFD7}" destId="{7E5022D2-CF13-46A5-86C5-2688D0342371}" srcOrd="0" destOrd="10" presId="urn:microsoft.com/office/officeart/2005/8/layout/hList1"/>
    <dgm:cxn modelId="{876E7477-E389-4143-9FC8-D25B7E67DC2C}" srcId="{52BB8111-6371-4FBF-AB6F-38E18497C12E}" destId="{9E54FAC2-A656-4634-ADD9-7029CE322EEC}" srcOrd="1" destOrd="0" parTransId="{E3C14ADA-FE13-47FF-953D-9AB0C0AC73A6}" sibTransId="{76741636-1E6D-4026-A1C0-438B2C6DFD31}"/>
    <dgm:cxn modelId="{09E09078-403F-4F4B-A447-B943AC8291EB}" srcId="{80BE34BC-29CB-43E1-B71A-CA87B7756B96}" destId="{7C10F38C-293F-44A2-AC88-48CBCF73497D}" srcOrd="6" destOrd="0" parTransId="{1FD477B7-6036-43D0-BCFB-2A35D2458426}" sibTransId="{A84F9937-6FC2-4B32-A9A9-1D79122FDCA3}"/>
    <dgm:cxn modelId="{A1178D79-5C8F-46DB-B153-5777AB1144FC}" type="presOf" srcId="{52E546C4-19F6-48CA-BCDE-C357B7638F49}" destId="{FFE770F4-8D2B-43BF-8DA4-AC3C1264B997}" srcOrd="0" destOrd="2" presId="urn:microsoft.com/office/officeart/2005/8/layout/hList1"/>
    <dgm:cxn modelId="{7A750F5A-8A3C-40E7-A741-321A76DEADE0}" type="presOf" srcId="{CA90C121-2A6E-4C2D-9245-05C225175DC4}" destId="{7E5022D2-CF13-46A5-86C5-2688D0342371}" srcOrd="0" destOrd="5" presId="urn:microsoft.com/office/officeart/2005/8/layout/hList1"/>
    <dgm:cxn modelId="{9EBC7A7E-9E1B-4E7D-A7B5-7A5063817ED1}" type="presOf" srcId="{9C236F56-F3F1-4D24-BB89-88ACD32ED60E}" destId="{FFE770F4-8D2B-43BF-8DA4-AC3C1264B997}" srcOrd="0" destOrd="4" presId="urn:microsoft.com/office/officeart/2005/8/layout/hList1"/>
    <dgm:cxn modelId="{36674B82-C635-401C-928E-2FA16A4928E4}" srcId="{BE34E50D-A0BE-47D8-9AC1-15C65FF8E7CF}" destId="{D8E1E282-A494-4FDD-A610-C25A7C8BC26D}" srcOrd="1" destOrd="0" parTransId="{9DB853B1-2E56-4E3C-958D-DCB9B7FA47AC}" sibTransId="{B27E5026-8266-4142-984B-1C4A47A96756}"/>
    <dgm:cxn modelId="{1F955983-C763-42CE-AFF2-A11D45D9FDBB}" type="presOf" srcId="{E23AA818-63AA-43BA-A5D2-41BE06D25744}" destId="{8CF42A7E-BA41-4FE1-9FEC-9EB900D726D2}" srcOrd="0" destOrd="0" presId="urn:microsoft.com/office/officeart/2005/8/layout/hList1"/>
    <dgm:cxn modelId="{E73E1A85-2495-4E1C-8109-890E6FF2BE93}" type="presOf" srcId="{A112507D-2561-4E75-957D-112087443C88}" destId="{8CF42A7E-BA41-4FE1-9FEC-9EB900D726D2}" srcOrd="0" destOrd="10" presId="urn:microsoft.com/office/officeart/2005/8/layout/hList1"/>
    <dgm:cxn modelId="{2F0CDC86-B567-4481-B858-B8BB789EA93A}" type="presOf" srcId="{EFAB9FC3-2437-4987-8F3D-2DAF7BD15778}" destId="{97252A8E-F2F1-48AA-8C32-CB76C92C4DAF}" srcOrd="0" destOrd="0" presId="urn:microsoft.com/office/officeart/2005/8/layout/hList1"/>
    <dgm:cxn modelId="{87E8F386-0BF7-4D9E-8D03-85A00B69A249}" type="presOf" srcId="{99BEAF49-2505-4744-BF26-7312D01C3A1F}" destId="{7E5022D2-CF13-46A5-86C5-2688D0342371}" srcOrd="0" destOrd="13" presId="urn:microsoft.com/office/officeart/2005/8/layout/hList1"/>
    <dgm:cxn modelId="{1B3B8D87-DB45-4B92-B651-7CA5B776AFA1}" srcId="{365DA9A5-B012-408B-80C2-79797ADFBE25}" destId="{277EBA7D-C818-41C2-823F-8105A0F6AA77}" srcOrd="8" destOrd="0" parTransId="{4DF8D231-8FB7-4D13-A7E8-40B0A1A80C49}" sibTransId="{EB97BA78-F6DB-4064-92CF-8AFA7CC1B99B}"/>
    <dgm:cxn modelId="{7FD6D38B-EA05-4421-9D6C-1C7FE8A8FFE0}" srcId="{365DA9A5-B012-408B-80C2-79797ADFBE25}" destId="{8025F19F-E7CE-4797-87D7-466D2B75E2E3}" srcOrd="5" destOrd="0" parTransId="{8616EA76-0E69-4851-A7F7-79E45927AA35}" sibTransId="{C7F1C63E-0F43-4953-A3D2-3F13C708805B}"/>
    <dgm:cxn modelId="{0B0CD68B-F406-411E-9A36-0A4707691954}" srcId="{80BE34BC-29CB-43E1-B71A-CA87B7756B96}" destId="{A112507D-2561-4E75-957D-112087443C88}" srcOrd="10" destOrd="0" parTransId="{6CE8CEDB-E858-4554-B9F8-A0EF8B696AC3}" sibTransId="{1465F873-0401-4FDC-8ACC-BD6311DCAB02}"/>
    <dgm:cxn modelId="{2089C78E-BF9F-48FE-9107-D4503A7A8181}" srcId="{BE34E50D-A0BE-47D8-9AC1-15C65FF8E7CF}" destId="{43DC9EE5-1CA6-4838-B9C6-A2A6CB268234}" srcOrd="7" destOrd="0" parTransId="{68FE9400-B527-4FCC-95CA-C0D82689F42B}" sibTransId="{A7AEE6E5-5BEC-40F8-89E2-2CAF8B6D0601}"/>
    <dgm:cxn modelId="{3C26D88E-5EC2-4716-AFAB-D25905F71D2E}" type="presOf" srcId="{F344CAFA-4424-42DF-99D2-1DAD0F079D52}" destId="{076F476F-BD58-42C2-BCAB-DC1DD51A45A4}" srcOrd="0" destOrd="1" presId="urn:microsoft.com/office/officeart/2005/8/layout/hList1"/>
    <dgm:cxn modelId="{1A170D93-8794-4350-AF72-ED51B5C8A9EE}" srcId="{365DA9A5-B012-408B-80C2-79797ADFBE25}" destId="{9114CAC7-11DE-4E5B-81DD-3E5BF59FAB1E}" srcOrd="0" destOrd="0" parTransId="{119965DD-2DE8-4259-8E49-71995916FBF4}" sibTransId="{D62B8370-408E-442D-A749-DD7A82D81A6C}"/>
    <dgm:cxn modelId="{CA776993-9516-4897-A473-93594FB45811}" srcId="{6EA903FD-636F-4C41-AD21-2AF2D8BBC5CF}" destId="{AE280988-8E16-4648-AEF2-A896F89277FE}" srcOrd="7" destOrd="0" parTransId="{AF0586E0-A0FB-42E0-9C2A-748E2B524AFB}" sibTransId="{F8861206-ED34-458B-B41A-73EAD84672A9}"/>
    <dgm:cxn modelId="{805FD895-706B-4F03-ADC1-0E044D7CAD73}" type="presOf" srcId="{80BE34BC-29CB-43E1-B71A-CA87B7756B96}" destId="{62BB609C-725E-4A63-AF61-A6E1C481373C}" srcOrd="0" destOrd="0" presId="urn:microsoft.com/office/officeart/2005/8/layout/hList1"/>
    <dgm:cxn modelId="{8B0B799E-4F69-4037-8831-E7547EDD71C7}" type="presOf" srcId="{057DDA66-2770-427D-AA18-E5F1764B00B4}" destId="{FFE770F4-8D2B-43BF-8DA4-AC3C1264B997}" srcOrd="0" destOrd="6" presId="urn:microsoft.com/office/officeart/2005/8/layout/hList1"/>
    <dgm:cxn modelId="{0BD42AA1-7A5A-4AE7-BFF2-83D0346AF971}" srcId="{6EA903FD-636F-4C41-AD21-2AF2D8BBC5CF}" destId="{4153AE02-2B27-4D04-9F33-2E660B4AB001}" srcOrd="9" destOrd="0" parTransId="{8B0DC915-7846-40B9-B8F6-408D04246763}" sibTransId="{6E9F5BFC-5AA8-4E26-849C-01B32EECDA3B}"/>
    <dgm:cxn modelId="{AFB911A3-FE41-4574-BFA1-9784685A10F8}" srcId="{BE34E50D-A0BE-47D8-9AC1-15C65FF8E7CF}" destId="{BD1FF368-0BA4-4021-88F2-C52F467D5ACD}" srcOrd="2" destOrd="0" parTransId="{2F0E77B9-D573-4AD0-924A-94BC0EFF7B3C}" sibTransId="{B79D077E-92DD-4E38-BE83-9F87E595F941}"/>
    <dgm:cxn modelId="{D94FCCA7-AB94-4416-A679-ABAF973EB679}" type="presOf" srcId="{A96430D7-0964-41A9-8E73-0D1DE20F40CA}" destId="{8CF42A7E-BA41-4FE1-9FEC-9EB900D726D2}" srcOrd="0" destOrd="7" presId="urn:microsoft.com/office/officeart/2005/8/layout/hList1"/>
    <dgm:cxn modelId="{75A880A9-8E81-4204-9D25-903F42D3A664}" srcId="{80BE34BC-29CB-43E1-B71A-CA87B7756B96}" destId="{A96430D7-0964-41A9-8E73-0D1DE20F40CA}" srcOrd="7" destOrd="0" parTransId="{D61D8049-B916-4252-9118-A939B8818249}" sibTransId="{53DD78BE-9779-4424-BD58-04FC2B237BE2}"/>
    <dgm:cxn modelId="{507881AF-D7C7-4AFD-BBE0-34515531D55F}" srcId="{6EA903FD-636F-4C41-AD21-2AF2D8BBC5CF}" destId="{32CD530F-65D5-4D42-ADBC-3F2724B595D1}" srcOrd="6" destOrd="0" parTransId="{4E031D70-9219-43BC-9EAD-0B8BA6FF99B1}" sibTransId="{C47E8F16-7599-401D-B4CB-BB21DA8AC535}"/>
    <dgm:cxn modelId="{3D2BC2AF-A567-4D38-91CE-3EB442EC3A0D}" srcId="{BE34E50D-A0BE-47D8-9AC1-15C65FF8E7CF}" destId="{0D3C1718-6C0C-4E9C-9430-81D6B2027E48}" srcOrd="0" destOrd="0" parTransId="{43F4DD98-B774-4349-B2BB-D530FB899241}" sibTransId="{9D8AAC30-1BF0-42CC-A18A-814E33E675BE}"/>
    <dgm:cxn modelId="{8A668DB0-AC92-4BA1-96C8-FE422536005E}" srcId="{80BE34BC-29CB-43E1-B71A-CA87B7756B96}" destId="{36297FE6-EF8A-46F9-95B5-4BA8FBF47C0F}" srcOrd="4" destOrd="0" parTransId="{4F3B97FD-B35C-44EB-AF20-D32B7931A83D}" sibTransId="{2143451E-A706-40D1-8F15-662F1A08FA9C}"/>
    <dgm:cxn modelId="{BC8946B3-A77E-4CD1-9890-34D9347FEB37}" type="presOf" srcId="{92764295-A5F8-4CC5-A64E-B75762475433}" destId="{076F476F-BD58-42C2-BCAB-DC1DD51A45A4}" srcOrd="0" destOrd="3" presId="urn:microsoft.com/office/officeart/2005/8/layout/hList1"/>
    <dgm:cxn modelId="{2841D6B5-3680-4E9D-BD86-4099110861D9}" type="presOf" srcId="{F7451094-D47F-44C0-8D30-44ACC2DA6226}" destId="{7E5022D2-CF13-46A5-86C5-2688D0342371}" srcOrd="0" destOrd="2" presId="urn:microsoft.com/office/officeart/2005/8/layout/hList1"/>
    <dgm:cxn modelId="{15EC4FB6-32EF-4487-90D2-D4A1376081E1}" type="presOf" srcId="{B55F2B3B-C984-42FB-BF5C-E0404284CBAC}" destId="{4BA0F9AD-91C9-4381-9C53-3F45B48C854F}" srcOrd="0" destOrd="5" presId="urn:microsoft.com/office/officeart/2005/8/layout/hList1"/>
    <dgm:cxn modelId="{8C44BCBC-9333-47E7-8440-696BF6590F06}" type="presOf" srcId="{6373CBC4-8B9E-42CA-9084-96C0EEA50D34}" destId="{4BA0F9AD-91C9-4381-9C53-3F45B48C854F}" srcOrd="0" destOrd="9" presId="urn:microsoft.com/office/officeart/2005/8/layout/hList1"/>
    <dgm:cxn modelId="{9669F0BF-4503-421A-9FA1-689927183EE7}" srcId="{80BE34BC-29CB-43E1-B71A-CA87B7756B96}" destId="{B0A07220-0F9A-4FE3-8668-C0DA886E3746}" srcOrd="1" destOrd="0" parTransId="{457FAA43-6BA9-4168-93D4-E4834A63FA41}" sibTransId="{2E95A176-77E0-4788-86F2-82D5AE09FF40}"/>
    <dgm:cxn modelId="{23382DC0-095B-4E8C-BA9F-8E21EB0445E0}" srcId="{6EA903FD-636F-4C41-AD21-2AF2D8BBC5CF}" destId="{AF76ADA4-9DAE-4C8D-A805-96D5999BA300}" srcOrd="0" destOrd="0" parTransId="{845B53F6-A169-4EC6-AB66-B7445569D12A}" sibTransId="{6A1B3A5C-7551-448D-8FC8-3FCA5D4E9A5A}"/>
    <dgm:cxn modelId="{D3AADAC0-101F-42F2-8816-4CCE419F4FB5}" srcId="{EFAB9FC3-2437-4987-8F3D-2DAF7BD15778}" destId="{80BE34BC-29CB-43E1-B71A-CA87B7756B96}" srcOrd="3" destOrd="0" parTransId="{7A7A2C65-F673-4AE5-8A0B-9F5EE2FF6137}" sibTransId="{F80AB71E-33B9-44C1-88ED-FD7108FB3DCB}"/>
    <dgm:cxn modelId="{63D8E9C2-D903-4CE7-953B-38797CFF0E6D}" type="presOf" srcId="{4153AE02-2B27-4D04-9F33-2E660B4AB001}" destId="{076F476F-BD58-42C2-BCAB-DC1DD51A45A4}" srcOrd="0" destOrd="9" presId="urn:microsoft.com/office/officeart/2005/8/layout/hList1"/>
    <dgm:cxn modelId="{872614C3-6252-42B2-AFD8-5AE330FB97D1}" type="presOf" srcId="{8025F19F-E7CE-4797-87D7-466D2B75E2E3}" destId="{7E5022D2-CF13-46A5-86C5-2688D0342371}" srcOrd="0" destOrd="11" presId="urn:microsoft.com/office/officeart/2005/8/layout/hList1"/>
    <dgm:cxn modelId="{4D1FC2C4-8F65-4C07-9E2F-63341DA511AC}" srcId="{365DA9A5-B012-408B-80C2-79797ADFBE25}" destId="{5A0777DA-8EB1-4999-B1FF-AE42D5B99680}" srcOrd="1" destOrd="0" parTransId="{9A6CC8CC-ADF4-4927-91BA-41686E199EC6}" sibTransId="{7F194DF9-02B1-48CE-8547-2827900E3616}"/>
    <dgm:cxn modelId="{97E82BC5-95E8-4BE1-B9D3-1D7F5A7949A5}" type="presOf" srcId="{BE34E50D-A0BE-47D8-9AC1-15C65FF8E7CF}" destId="{51F01F1E-4E8B-451F-850B-EFE0364FFCA6}" srcOrd="0" destOrd="0" presId="urn:microsoft.com/office/officeart/2005/8/layout/hList1"/>
    <dgm:cxn modelId="{60B440C5-B0FC-4119-A4D9-726B26B946AA}" type="presOf" srcId="{57EC104B-4EBB-4232-AE37-23FCBA500D89}" destId="{076F476F-BD58-42C2-BCAB-DC1DD51A45A4}" srcOrd="0" destOrd="5" presId="urn:microsoft.com/office/officeart/2005/8/layout/hList1"/>
    <dgm:cxn modelId="{571D42C5-E953-4BEF-AE75-758C429ABA7B}" srcId="{BE34E50D-A0BE-47D8-9AC1-15C65FF8E7CF}" destId="{5F702D04-5381-48CA-8B16-012AECDC70AC}" srcOrd="10" destOrd="0" parTransId="{A88733BF-6462-4FCE-B70A-93F2903B7354}" sibTransId="{80980C28-3EA8-4497-B912-73E0C2E8B649}"/>
    <dgm:cxn modelId="{AE5B10CC-2AED-442C-B255-92F83C0808C2}" type="presOf" srcId="{0076618A-C83A-48AD-98EE-1A13E8F83D39}" destId="{8CF42A7E-BA41-4FE1-9FEC-9EB900D726D2}" srcOrd="0" destOrd="5" presId="urn:microsoft.com/office/officeart/2005/8/layout/hList1"/>
    <dgm:cxn modelId="{F5BE83CC-546C-4DB2-9DA8-E4C997811F46}" type="presOf" srcId="{5F702D04-5381-48CA-8B16-012AECDC70AC}" destId="{4BA0F9AD-91C9-4381-9C53-3F45B48C854F}" srcOrd="0" destOrd="10" presId="urn:microsoft.com/office/officeart/2005/8/layout/hList1"/>
    <dgm:cxn modelId="{CAAB6ECD-A222-4E60-AF14-556692A811DE}" type="presOf" srcId="{9114CAC7-11DE-4E5B-81DD-3E5BF59FAB1E}" destId="{7E5022D2-CF13-46A5-86C5-2688D0342371}" srcOrd="0" destOrd="0" presId="urn:microsoft.com/office/officeart/2005/8/layout/hList1"/>
    <dgm:cxn modelId="{E775C3D3-5547-42F5-AD8D-384DFABCA9BE}" srcId="{6EA903FD-636F-4C41-AD21-2AF2D8BBC5CF}" destId="{4BCD320C-81BE-48F1-91B1-C8D6A47774FD}" srcOrd="4" destOrd="0" parTransId="{2C76BA49-7FCB-4453-B33F-20D0FF64919F}" sibTransId="{AB3F985C-4973-49DF-BCFC-AFB4C612700D}"/>
    <dgm:cxn modelId="{FDF66DD4-F66D-4F14-AC53-56B29FBAD468}" type="presOf" srcId="{1CC253B7-345D-422E-B4D4-531CB8015BCB}" destId="{FFE770F4-8D2B-43BF-8DA4-AC3C1264B997}" srcOrd="0" destOrd="0" presId="urn:microsoft.com/office/officeart/2005/8/layout/hList1"/>
    <dgm:cxn modelId="{3926CBD5-0585-4928-A994-AB239EE2036A}" srcId="{5A0777DA-8EB1-4999-B1FF-AE42D5B99680}" destId="{B1DCD3D4-BD4F-429D-A93E-9B41C2554880}" srcOrd="4" destOrd="0" parTransId="{116168D4-87BD-406E-BA51-D907BCB46CA8}" sibTransId="{E1A20C8B-8131-47C4-9476-FE8D6C8015A0}"/>
    <dgm:cxn modelId="{7CFA0BD6-FD22-493D-94C3-50D459CBD0B3}" srcId="{80BE34BC-29CB-43E1-B71A-CA87B7756B96}" destId="{0076618A-C83A-48AD-98EE-1A13E8F83D39}" srcOrd="5" destOrd="0" parTransId="{EE980883-4E90-4D1E-9BBE-D69BFA150BF9}" sibTransId="{72AA2007-3844-41F6-B70E-BFA82C08AF3C}"/>
    <dgm:cxn modelId="{5DA85FDA-9395-41F1-821B-182942DB0639}" type="presOf" srcId="{EFB1665B-48C1-4C9D-A5B7-92294C551119}" destId="{8CF42A7E-BA41-4FE1-9FEC-9EB900D726D2}" srcOrd="0" destOrd="8" presId="urn:microsoft.com/office/officeart/2005/8/layout/hList1"/>
    <dgm:cxn modelId="{A60E73DB-C5F7-4637-8563-1BD219C2295D}" srcId="{BE34E50D-A0BE-47D8-9AC1-15C65FF8E7CF}" destId="{58C1674D-3956-46D6-891B-BBA38D501611}" srcOrd="3" destOrd="0" parTransId="{E36D2F24-6D4C-4624-9C2F-F7B2ACE667CB}" sibTransId="{023A4A07-6810-4FF6-B2F7-57A3C5CA3734}"/>
    <dgm:cxn modelId="{6C8A97DC-E397-4C7A-888F-ACD7020746CB}" type="presOf" srcId="{4BCD320C-81BE-48F1-91B1-C8D6A47774FD}" destId="{076F476F-BD58-42C2-BCAB-DC1DD51A45A4}" srcOrd="0" destOrd="4" presId="urn:microsoft.com/office/officeart/2005/8/layout/hList1"/>
    <dgm:cxn modelId="{BD0784E1-97E1-42CF-999D-7251707968C3}" type="presOf" srcId="{B1DCD3D4-BD4F-429D-A93E-9B41C2554880}" destId="{7E5022D2-CF13-46A5-86C5-2688D0342371}" srcOrd="0" destOrd="6" presId="urn:microsoft.com/office/officeart/2005/8/layout/hList1"/>
    <dgm:cxn modelId="{6C4AFCE4-04A8-46B8-8B1C-D5E19303696F}" type="presOf" srcId="{5F9ACDDC-0611-4D2E-9333-6EB916594651}" destId="{7E5022D2-CF13-46A5-86C5-2688D0342371}" srcOrd="0" destOrd="4" presId="urn:microsoft.com/office/officeart/2005/8/layout/hList1"/>
    <dgm:cxn modelId="{44AC82E6-2817-434E-B893-8AE862DBD746}" srcId="{BE34E50D-A0BE-47D8-9AC1-15C65FF8E7CF}" destId="{B55F2B3B-C984-42FB-BF5C-E0404284CBAC}" srcOrd="5" destOrd="0" parTransId="{869061D4-C092-4842-BD04-AB0DA6C0271E}" sibTransId="{2191B922-777B-4406-B165-3B8B5129C921}"/>
    <dgm:cxn modelId="{8AC10CEB-FFD2-4A33-B5E9-FDFD01FAF69B}" type="presOf" srcId="{D212994C-77F3-4E14-8DC3-B19ECB2A7A2C}" destId="{7E5022D2-CF13-46A5-86C5-2688D0342371}" srcOrd="0" destOrd="9" presId="urn:microsoft.com/office/officeart/2005/8/layout/hList1"/>
    <dgm:cxn modelId="{E17E37EB-801E-45B6-911D-880771C0B0ED}" srcId="{52BB8111-6371-4FBF-AB6F-38E18497C12E}" destId="{057DDA66-2770-427D-AA18-E5F1764B00B4}" srcOrd="6" destOrd="0" parTransId="{1C5229BF-5BA2-4B2C-A8B5-8CCB740455B2}" sibTransId="{E30A87BE-8899-4815-A66D-D8C587DE6574}"/>
    <dgm:cxn modelId="{748481EB-B46E-49ED-9943-F894AD9B3CA4}" type="presOf" srcId="{7C10F38C-293F-44A2-AC88-48CBCF73497D}" destId="{8CF42A7E-BA41-4FE1-9FEC-9EB900D726D2}" srcOrd="0" destOrd="6" presId="urn:microsoft.com/office/officeart/2005/8/layout/hList1"/>
    <dgm:cxn modelId="{364F36F0-4619-4DA6-8EDC-721B8AE2B940}" srcId="{5A0777DA-8EB1-4999-B1FF-AE42D5B99680}" destId="{5F9ACDDC-0611-4D2E-9333-6EB916594651}" srcOrd="2" destOrd="0" parTransId="{B4760429-D8B0-46A0-A468-EB2C129C7A5A}" sibTransId="{8627C705-76C3-415B-860B-AC0AADE1EF9F}"/>
    <dgm:cxn modelId="{F1D0FCF2-25B9-4DC2-9405-EA6662245187}" srcId="{365DA9A5-B012-408B-80C2-79797ADFBE25}" destId="{93455118-2FED-4AD3-9EF6-7B067C5DD839}" srcOrd="6" destOrd="0" parTransId="{E859E84E-4B2A-42B9-9ACF-6DF1A085AC30}" sibTransId="{E9A7BA93-3BF6-416F-ABF0-EFA4C4412B44}"/>
    <dgm:cxn modelId="{1769B3F8-069D-4CF8-9B6F-0E52CEB90DEC}" type="presOf" srcId="{BD1FF368-0BA4-4021-88F2-C52F467D5ACD}" destId="{4BA0F9AD-91C9-4381-9C53-3F45B48C854F}" srcOrd="0" destOrd="2" presId="urn:microsoft.com/office/officeart/2005/8/layout/hList1"/>
    <dgm:cxn modelId="{C602F7F8-2A27-4383-AD0B-38295AB1E3FA}" type="presOf" srcId="{36297FE6-EF8A-46F9-95B5-4BA8FBF47C0F}" destId="{8CF42A7E-BA41-4FE1-9FEC-9EB900D726D2}" srcOrd="0" destOrd="4" presId="urn:microsoft.com/office/officeart/2005/8/layout/hList1"/>
    <dgm:cxn modelId="{6C6D00FA-18E2-4720-8F64-9FCF305E61AD}" type="presOf" srcId="{7243C80C-60CA-43AC-A592-B21719BC99F8}" destId="{076F476F-BD58-42C2-BCAB-DC1DD51A45A4}" srcOrd="0" destOrd="8" presId="urn:microsoft.com/office/officeart/2005/8/layout/hList1"/>
    <dgm:cxn modelId="{5F12E4FC-0FE1-4609-BF2F-080967853104}" srcId="{EFAB9FC3-2437-4987-8F3D-2DAF7BD15778}" destId="{52BB8111-6371-4FBF-AB6F-38E18497C12E}" srcOrd="2" destOrd="0" parTransId="{43C3CD0C-170C-4B06-BC04-BC53C436C046}" sibTransId="{AF999AF1-111F-4579-AC40-E37AB8838685}"/>
    <dgm:cxn modelId="{6AB9D6FD-3B28-4792-8B69-C99C755F7B3C}" srcId="{365DA9A5-B012-408B-80C2-79797ADFBE25}" destId="{EFC6C135-B468-4701-935C-FA49DE638B63}" srcOrd="2" destOrd="0" parTransId="{9880487F-8752-4ED2-B8C4-222D4136D17B}" sibTransId="{7CD82076-C911-41A1-8B8E-9437A8E0F5EA}"/>
    <dgm:cxn modelId="{59FFACFD-D03D-4961-B26D-9995BA93CB56}" type="presParOf" srcId="{97252A8E-F2F1-48AA-8C32-CB76C92C4DAF}" destId="{1A93D588-B472-41B9-8675-236F9E23FE39}" srcOrd="0" destOrd="0" presId="urn:microsoft.com/office/officeart/2005/8/layout/hList1"/>
    <dgm:cxn modelId="{064906B8-E767-4953-ABA8-D3AA49B180D9}" type="presParOf" srcId="{1A93D588-B472-41B9-8675-236F9E23FE39}" destId="{FDE9A3B5-C700-41D5-AE28-7C62EC1C8EBB}" srcOrd="0" destOrd="0" presId="urn:microsoft.com/office/officeart/2005/8/layout/hList1"/>
    <dgm:cxn modelId="{F5B01212-28E4-4DEE-ACF5-2F187DF3C87C}" type="presParOf" srcId="{1A93D588-B472-41B9-8675-236F9E23FE39}" destId="{7E5022D2-CF13-46A5-86C5-2688D0342371}" srcOrd="1" destOrd="0" presId="urn:microsoft.com/office/officeart/2005/8/layout/hList1"/>
    <dgm:cxn modelId="{1AAF7830-1906-4F91-B1E6-7D493D24AF70}" type="presParOf" srcId="{97252A8E-F2F1-48AA-8C32-CB76C92C4DAF}" destId="{F9EBE825-D4C6-4EFD-94B1-549108E175B0}" srcOrd="1" destOrd="0" presId="urn:microsoft.com/office/officeart/2005/8/layout/hList1"/>
    <dgm:cxn modelId="{374F2179-734A-4C67-AAB7-677775EF5E34}" type="presParOf" srcId="{97252A8E-F2F1-48AA-8C32-CB76C92C4DAF}" destId="{453F92C4-0CF4-47CF-9491-3BE8E371E4A0}" srcOrd="2" destOrd="0" presId="urn:microsoft.com/office/officeart/2005/8/layout/hList1"/>
    <dgm:cxn modelId="{10742A07-0956-4E54-BC1F-121C1B8C7A57}" type="presParOf" srcId="{453F92C4-0CF4-47CF-9491-3BE8E371E4A0}" destId="{BA89B8F2-441A-4324-85DA-BCE860B294FC}" srcOrd="0" destOrd="0" presId="urn:microsoft.com/office/officeart/2005/8/layout/hList1"/>
    <dgm:cxn modelId="{98184F48-76E3-455E-AEC1-31650FD1F34D}" type="presParOf" srcId="{453F92C4-0CF4-47CF-9491-3BE8E371E4A0}" destId="{076F476F-BD58-42C2-BCAB-DC1DD51A45A4}" srcOrd="1" destOrd="0" presId="urn:microsoft.com/office/officeart/2005/8/layout/hList1"/>
    <dgm:cxn modelId="{31DDD844-DBB5-41E8-860B-B869FD41DADD}" type="presParOf" srcId="{97252A8E-F2F1-48AA-8C32-CB76C92C4DAF}" destId="{166828B0-DEDC-4444-A3D5-57C8FC6327DB}" srcOrd="3" destOrd="0" presId="urn:microsoft.com/office/officeart/2005/8/layout/hList1"/>
    <dgm:cxn modelId="{7FD3E5F5-2C81-48F3-B784-7CC3DEC1EAB0}" type="presParOf" srcId="{97252A8E-F2F1-48AA-8C32-CB76C92C4DAF}" destId="{1A04BA70-3E9B-461E-A4A6-42D705F7A19F}" srcOrd="4" destOrd="0" presId="urn:microsoft.com/office/officeart/2005/8/layout/hList1"/>
    <dgm:cxn modelId="{0D5C4906-EBDE-4C5F-A461-2AD35830AF89}" type="presParOf" srcId="{1A04BA70-3E9B-461E-A4A6-42D705F7A19F}" destId="{0E925664-B91E-4340-8E41-098BAF5231BB}" srcOrd="0" destOrd="0" presId="urn:microsoft.com/office/officeart/2005/8/layout/hList1"/>
    <dgm:cxn modelId="{F70329F1-D725-4944-B506-7BE4DF302E9D}" type="presParOf" srcId="{1A04BA70-3E9B-461E-A4A6-42D705F7A19F}" destId="{FFE770F4-8D2B-43BF-8DA4-AC3C1264B997}" srcOrd="1" destOrd="0" presId="urn:microsoft.com/office/officeart/2005/8/layout/hList1"/>
    <dgm:cxn modelId="{3063DFDF-C99C-4631-9575-411D4AACDE7C}" type="presParOf" srcId="{97252A8E-F2F1-48AA-8C32-CB76C92C4DAF}" destId="{483540D4-5758-4193-8D5F-4EED93C8C43B}" srcOrd="5" destOrd="0" presId="urn:microsoft.com/office/officeart/2005/8/layout/hList1"/>
    <dgm:cxn modelId="{8EB2C686-E629-4DF6-A753-129DC71D173D}" type="presParOf" srcId="{97252A8E-F2F1-48AA-8C32-CB76C92C4DAF}" destId="{808B7118-F0FD-4472-B092-575396270F92}" srcOrd="6" destOrd="0" presId="urn:microsoft.com/office/officeart/2005/8/layout/hList1"/>
    <dgm:cxn modelId="{D34ECAAA-0C78-427D-9F80-6BC4E181DB69}" type="presParOf" srcId="{808B7118-F0FD-4472-B092-575396270F92}" destId="{62BB609C-725E-4A63-AF61-A6E1C481373C}" srcOrd="0" destOrd="0" presId="urn:microsoft.com/office/officeart/2005/8/layout/hList1"/>
    <dgm:cxn modelId="{735C7565-E067-454C-8B19-F8106191F1B3}" type="presParOf" srcId="{808B7118-F0FD-4472-B092-575396270F92}" destId="{8CF42A7E-BA41-4FE1-9FEC-9EB900D726D2}" srcOrd="1" destOrd="0" presId="urn:microsoft.com/office/officeart/2005/8/layout/hList1"/>
    <dgm:cxn modelId="{E1039A01-DE04-4496-9D3C-87A27F784952}" type="presParOf" srcId="{97252A8E-F2F1-48AA-8C32-CB76C92C4DAF}" destId="{4502BD4E-7C2A-4723-8576-95E10C6B4F57}" srcOrd="7" destOrd="0" presId="urn:microsoft.com/office/officeart/2005/8/layout/hList1"/>
    <dgm:cxn modelId="{746B1E0E-4185-41A7-9F1E-E747396C1AF0}" type="presParOf" srcId="{97252A8E-F2F1-48AA-8C32-CB76C92C4DAF}" destId="{B717846F-41B8-47A4-B8A2-679D0F7557E5}" srcOrd="8" destOrd="0" presId="urn:microsoft.com/office/officeart/2005/8/layout/hList1"/>
    <dgm:cxn modelId="{01E64967-020D-45B9-AD7A-FCD6DE8B7C28}" type="presParOf" srcId="{B717846F-41B8-47A4-B8A2-679D0F7557E5}" destId="{51F01F1E-4E8B-451F-850B-EFE0364FFCA6}" srcOrd="0" destOrd="0" presId="urn:microsoft.com/office/officeart/2005/8/layout/hList1"/>
    <dgm:cxn modelId="{1603D512-0398-4AAD-885E-081C6A9AD439}" type="presParOf" srcId="{B717846F-41B8-47A4-B8A2-679D0F7557E5}" destId="{4BA0F9AD-91C9-4381-9C53-3F45B48C854F}"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25E500-D230-4BAF-BA61-78DAD3470D6C}"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CA"/>
        </a:p>
      </dgm:t>
    </dgm:pt>
    <dgm:pt modelId="{07E93EDE-8321-4703-8C2A-E03CE3EC63C4}">
      <dgm:prSet phldrT="[Text]" custT="1"/>
      <dgm:spPr>
        <a:xfrm>
          <a:off x="2343" y="70776"/>
          <a:ext cx="1484318" cy="395999"/>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Research and Business Intelligence</a:t>
          </a:r>
        </a:p>
      </dgm:t>
    </dgm:pt>
    <dgm:pt modelId="{73A9982F-1EFC-4209-8009-9340EF46C94D}" type="parTrans" cxnId="{598C47BF-DBF5-4A3A-9F34-AF036A1260F3}">
      <dgm:prSet/>
      <dgm:spPr/>
      <dgm:t>
        <a:bodyPr/>
        <a:lstStyle/>
        <a:p>
          <a:endParaRPr lang="en-CA"/>
        </a:p>
      </dgm:t>
    </dgm:pt>
    <dgm:pt modelId="{F2DDD2EB-ECB2-456A-B35D-26E3AAA81597}" type="sibTrans" cxnId="{598C47BF-DBF5-4A3A-9F34-AF036A1260F3}">
      <dgm:prSet/>
      <dgm:spPr/>
      <dgm:t>
        <a:bodyPr/>
        <a:lstStyle/>
        <a:p>
          <a:endParaRPr lang="en-CA"/>
        </a:p>
      </dgm:t>
    </dgm:pt>
    <dgm:pt modelId="{CCF1515C-3DF7-4F61-992D-AF891898240E}">
      <dgm:prSet phldrT="[Text]" custT="1"/>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Research security due diligence support to check for Named Research Organizations (NRO)</a:t>
          </a:r>
        </a:p>
      </dgm:t>
    </dgm:pt>
    <dgm:pt modelId="{E218102F-7BC3-4EC5-ADEC-53253CD4BB4B}" type="parTrans" cxnId="{7E233377-423D-44A2-8479-227FF0F335A6}">
      <dgm:prSet/>
      <dgm:spPr/>
      <dgm:t>
        <a:bodyPr/>
        <a:lstStyle/>
        <a:p>
          <a:endParaRPr lang="en-CA"/>
        </a:p>
      </dgm:t>
    </dgm:pt>
    <dgm:pt modelId="{E93BC000-01EF-45A5-B68E-D49E15F3018A}" type="sibTrans" cxnId="{7E233377-423D-44A2-8479-227FF0F335A6}">
      <dgm:prSet/>
      <dgm:spPr/>
      <dgm:t>
        <a:bodyPr/>
        <a:lstStyle/>
        <a:p>
          <a:endParaRPr lang="en-CA"/>
        </a:p>
      </dgm:t>
    </dgm:pt>
    <dgm:pt modelId="{61E70FE2-1395-451D-BC57-A3D2B4FD6A36}">
      <dgm:prSet phldrT="[Text]" custT="1"/>
      <dgm:spPr>
        <a:xfrm>
          <a:off x="1704039" y="78392"/>
          <a:ext cx="1484318" cy="395999"/>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Accessing Collections</a:t>
          </a:r>
        </a:p>
      </dgm:t>
    </dgm:pt>
    <dgm:pt modelId="{3206D6B3-706B-404D-B8C9-60AB6F771731}" type="parTrans" cxnId="{D5D14C3E-6D57-4A4F-A5E3-529800D9B14E}">
      <dgm:prSet/>
      <dgm:spPr/>
      <dgm:t>
        <a:bodyPr/>
        <a:lstStyle/>
        <a:p>
          <a:endParaRPr lang="en-CA"/>
        </a:p>
      </dgm:t>
    </dgm:pt>
    <dgm:pt modelId="{A6D6E235-2BB9-474D-B3A0-AF2EF6C5035A}" type="sibTrans" cxnId="{D5D14C3E-6D57-4A4F-A5E3-529800D9B14E}">
      <dgm:prSet/>
      <dgm:spPr/>
      <dgm:t>
        <a:bodyPr/>
        <a:lstStyle/>
        <a:p>
          <a:endParaRPr lang="en-CA"/>
        </a:p>
      </dgm:t>
    </dgm:pt>
    <dgm:pt modelId="{05AB6356-66A3-4E64-8162-376E9E864D27}">
      <dgm:prSet phldrT="[Text]" custT="1"/>
      <dgm:spPr>
        <a:xfrm>
          <a:off x="1704039" y="496164"/>
          <a:ext cx="1484318" cy="266814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r>
            <a:rPr lang="en-US" sz="1000" dirty="0">
              <a:solidFill>
                <a:srgbClr val="000000">
                  <a:hueOff val="0"/>
                  <a:satOff val="0"/>
                  <a:lumOff val="0"/>
                  <a:alphaOff val="0"/>
                </a:srgbClr>
              </a:solidFill>
              <a:latin typeface="Arial"/>
              <a:ea typeface="+mn-ea"/>
              <a:cs typeface="+mn-cs"/>
            </a:rPr>
            <a:t>Launched Library Chat service</a:t>
          </a:r>
          <a:endParaRPr lang="en-CA" sz="1000" dirty="0">
            <a:solidFill>
              <a:srgbClr val="000000">
                <a:hueOff val="0"/>
                <a:satOff val="0"/>
                <a:lumOff val="0"/>
                <a:alphaOff val="0"/>
              </a:srgbClr>
            </a:solidFill>
            <a:latin typeface="Arial"/>
            <a:ea typeface="+mn-ea"/>
            <a:cs typeface="+mn-cs"/>
          </a:endParaRPr>
        </a:p>
      </dgm:t>
    </dgm:pt>
    <dgm:pt modelId="{42B47B2A-7517-4FC6-AD23-0C9884F64A8F}" type="parTrans" cxnId="{8871C148-E043-4F72-82B2-A83B9328717C}">
      <dgm:prSet/>
      <dgm:spPr/>
      <dgm:t>
        <a:bodyPr/>
        <a:lstStyle/>
        <a:p>
          <a:endParaRPr lang="en-CA"/>
        </a:p>
      </dgm:t>
    </dgm:pt>
    <dgm:pt modelId="{DCABDA3C-945F-4215-8B54-1CA7CB6A7A60}" type="sibTrans" cxnId="{8871C148-E043-4F72-82B2-A83B9328717C}">
      <dgm:prSet/>
      <dgm:spPr/>
      <dgm:t>
        <a:bodyPr/>
        <a:lstStyle/>
        <a:p>
          <a:endParaRPr lang="en-CA"/>
        </a:p>
      </dgm:t>
    </dgm:pt>
    <dgm:pt modelId="{6A21461B-1C7E-4E1F-8B59-6B34F931643C}">
      <dgm:prSet custT="1"/>
      <dgm:spPr>
        <a:xfrm>
          <a:off x="3382061" y="81145"/>
          <a:ext cx="1484318" cy="395999"/>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Information Management (IM)</a:t>
          </a:r>
        </a:p>
      </dgm:t>
    </dgm:pt>
    <dgm:pt modelId="{2DF564B8-A480-4C60-A73B-DF56D3AD7FA2}" type="parTrans" cxnId="{9299164A-02F7-4BE1-BA0A-47CBA54DD83D}">
      <dgm:prSet/>
      <dgm:spPr/>
      <dgm:t>
        <a:bodyPr/>
        <a:lstStyle/>
        <a:p>
          <a:endParaRPr lang="en-CA"/>
        </a:p>
      </dgm:t>
    </dgm:pt>
    <dgm:pt modelId="{B0E67B58-A8D5-4D30-B988-2292DEBE0325}" type="sibTrans" cxnId="{9299164A-02F7-4BE1-BA0A-47CBA54DD83D}">
      <dgm:prSet/>
      <dgm:spPr/>
      <dgm:t>
        <a:bodyPr/>
        <a:lstStyle/>
        <a:p>
          <a:endParaRPr lang="en-CA"/>
        </a:p>
      </dgm:t>
    </dgm:pt>
    <dgm:pt modelId="{52411F49-B487-4AAF-BF46-EEAC60757EE3}">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r>
            <a:rPr lang="en-CA" sz="1000" kern="1200" dirty="0">
              <a:solidFill>
                <a:srgbClr val="000000">
                  <a:hueOff val="0"/>
                  <a:satOff val="0"/>
                  <a:lumOff val="0"/>
                  <a:alphaOff val="0"/>
                </a:srgbClr>
              </a:solidFill>
              <a:latin typeface="Arial"/>
              <a:ea typeface="+mn-ea"/>
              <a:cs typeface="+mn-cs"/>
            </a:rPr>
            <a:t>Self-paced training modules in Success Factors on:</a:t>
          </a:r>
        </a:p>
      </dgm:t>
    </dgm:pt>
    <dgm:pt modelId="{1FA7673C-387C-49EB-89E3-2751E0B2BE23}" type="parTrans" cxnId="{0031335B-DCB5-4559-BCFF-68AB3B298D74}">
      <dgm:prSet/>
      <dgm:spPr/>
      <dgm:t>
        <a:bodyPr/>
        <a:lstStyle/>
        <a:p>
          <a:endParaRPr lang="en-CA"/>
        </a:p>
      </dgm:t>
    </dgm:pt>
    <dgm:pt modelId="{2C945608-F24C-4660-91D5-9908B6ABC341}" type="sibTrans" cxnId="{0031335B-DCB5-4559-BCFF-68AB3B298D74}">
      <dgm:prSet/>
      <dgm:spPr/>
      <dgm:t>
        <a:bodyPr/>
        <a:lstStyle/>
        <a:p>
          <a:endParaRPr lang="en-CA"/>
        </a:p>
      </dgm:t>
    </dgm:pt>
    <dgm:pt modelId="{9516162C-3249-45CF-A7FE-B57D5BAAAAE8}">
      <dgm:prSet custT="1"/>
      <dgm:spPr>
        <a:xfrm>
          <a:off x="6771205" y="75364"/>
          <a:ext cx="1484318" cy="395999"/>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Access to Information and Privacy (ATIP)</a:t>
          </a:r>
        </a:p>
      </dgm:t>
    </dgm:pt>
    <dgm:pt modelId="{3A628F6F-6A99-475F-A23D-8825494E8453}" type="parTrans" cxnId="{5F7C94D3-C9F3-483E-9645-F36CB43DB14E}">
      <dgm:prSet/>
      <dgm:spPr/>
      <dgm:t>
        <a:bodyPr/>
        <a:lstStyle/>
        <a:p>
          <a:endParaRPr lang="en-CA"/>
        </a:p>
      </dgm:t>
    </dgm:pt>
    <dgm:pt modelId="{2B1BA1D4-A0C4-42A8-AA4F-9BA19089F39F}" type="sibTrans" cxnId="{5F7C94D3-C9F3-483E-9645-F36CB43DB14E}">
      <dgm:prSet/>
      <dgm:spPr/>
      <dgm:t>
        <a:bodyPr/>
        <a:lstStyle/>
        <a:p>
          <a:endParaRPr lang="en-CA"/>
        </a:p>
      </dgm:t>
    </dgm:pt>
    <dgm:pt modelId="{B413F22A-F19D-465F-8328-2865D116C237}">
      <dgm:prSet custT="1"/>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r>
            <a:rPr lang="en-US" sz="1000" dirty="0">
              <a:solidFill>
                <a:srgbClr val="000000">
                  <a:hueOff val="0"/>
                  <a:satOff val="0"/>
                  <a:lumOff val="0"/>
                  <a:alphaOff val="0"/>
                </a:srgbClr>
              </a:solidFill>
              <a:latin typeface="Arial"/>
              <a:ea typeface="+mn-ea"/>
              <a:cs typeface="+mn-cs"/>
            </a:rPr>
            <a:t>Proactive disclosure</a:t>
          </a:r>
          <a:endParaRPr lang="en-CA" sz="1000" dirty="0">
            <a:solidFill>
              <a:srgbClr val="000000">
                <a:hueOff val="0"/>
                <a:satOff val="0"/>
                <a:lumOff val="0"/>
                <a:alphaOff val="0"/>
              </a:srgbClr>
            </a:solidFill>
            <a:latin typeface="Arial"/>
            <a:ea typeface="+mn-ea"/>
            <a:cs typeface="+mn-cs"/>
          </a:endParaRPr>
        </a:p>
      </dgm:t>
    </dgm:pt>
    <dgm:pt modelId="{8D908D09-B111-4946-8053-A70DA501FBF5}" type="parTrans" cxnId="{59490BF5-8F04-4A2E-9BDA-EA2329AD1E0E}">
      <dgm:prSet/>
      <dgm:spPr/>
      <dgm:t>
        <a:bodyPr/>
        <a:lstStyle/>
        <a:p>
          <a:endParaRPr lang="en-CA"/>
        </a:p>
      </dgm:t>
    </dgm:pt>
    <dgm:pt modelId="{12B61568-58C5-4173-B480-9E86AF514A40}" type="sibTrans" cxnId="{59490BF5-8F04-4A2E-9BDA-EA2329AD1E0E}">
      <dgm:prSet/>
      <dgm:spPr/>
      <dgm:t>
        <a:bodyPr/>
        <a:lstStyle/>
        <a:p>
          <a:endParaRPr lang="en-CA"/>
        </a:p>
      </dgm:t>
    </dgm:pt>
    <dgm:pt modelId="{D8FED27D-4900-4DC3-8C84-146B87C65077}">
      <dgm:prSet/>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F9F896F0-AD8E-414F-9F30-96F9DDCE309C}" type="parTrans" cxnId="{2CD9CFA3-3CE4-402E-A376-00839C60059D}">
      <dgm:prSet/>
      <dgm:spPr/>
      <dgm:t>
        <a:bodyPr/>
        <a:lstStyle/>
        <a:p>
          <a:endParaRPr lang="en-CA"/>
        </a:p>
      </dgm:t>
    </dgm:pt>
    <dgm:pt modelId="{2971431E-ED26-4BF5-B35A-6F4E95DC9E66}" type="sibTrans" cxnId="{2CD9CFA3-3CE4-402E-A376-00839C60059D}">
      <dgm:prSet/>
      <dgm:spPr/>
      <dgm:t>
        <a:bodyPr/>
        <a:lstStyle/>
        <a:p>
          <a:endParaRPr lang="en-CA"/>
        </a:p>
      </dgm:t>
    </dgm:pt>
    <dgm:pt modelId="{8E7E8341-B843-4263-B458-86B3537D0B85}">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950" kern="1200" dirty="0">
            <a:solidFill>
              <a:srgbClr val="000000">
                <a:hueOff val="0"/>
                <a:satOff val="0"/>
                <a:lumOff val="0"/>
                <a:alphaOff val="0"/>
              </a:srgbClr>
            </a:solidFill>
            <a:latin typeface="Arial"/>
            <a:ea typeface="+mn-ea"/>
            <a:cs typeface="+mn-cs"/>
          </a:endParaRPr>
        </a:p>
      </dgm:t>
    </dgm:pt>
    <dgm:pt modelId="{8FE10EB9-3176-4E0C-8E71-D7E4C5A5126C}" type="parTrans" cxnId="{6BB45493-482A-4AAE-82DE-0AFB4F2C7DAD}">
      <dgm:prSet/>
      <dgm:spPr/>
      <dgm:t>
        <a:bodyPr/>
        <a:lstStyle/>
        <a:p>
          <a:endParaRPr lang="en-CA"/>
        </a:p>
      </dgm:t>
    </dgm:pt>
    <dgm:pt modelId="{C39EB88D-C7B0-4CE4-80B5-8B3DD5292201}" type="sibTrans" cxnId="{6BB45493-482A-4AAE-82DE-0AFB4F2C7DAD}">
      <dgm:prSet/>
      <dgm:spPr/>
      <dgm:t>
        <a:bodyPr/>
        <a:lstStyle/>
        <a:p>
          <a:endParaRPr lang="en-CA"/>
        </a:p>
      </dgm:t>
    </dgm:pt>
    <dgm:pt modelId="{48D5D61D-8304-42D1-A298-F41E7D5FF20E}">
      <dgm:prSet/>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B081B05E-D636-4F08-BFAD-554C0880E16D}" type="parTrans" cxnId="{0AAB03FA-E8F4-4FC6-A7E4-3C4512F670C5}">
      <dgm:prSet/>
      <dgm:spPr/>
      <dgm:t>
        <a:bodyPr/>
        <a:lstStyle/>
        <a:p>
          <a:endParaRPr lang="en-CA"/>
        </a:p>
      </dgm:t>
    </dgm:pt>
    <dgm:pt modelId="{66FD93DB-133F-499D-81DE-58EA0AACE0C3}" type="sibTrans" cxnId="{0AAB03FA-E8F4-4FC6-A7E4-3C4512F670C5}">
      <dgm:prSet/>
      <dgm:spPr/>
      <dgm:t>
        <a:bodyPr/>
        <a:lstStyle/>
        <a:p>
          <a:endParaRPr lang="en-CA"/>
        </a:p>
      </dgm:t>
    </dgm:pt>
    <dgm:pt modelId="{F3F91297-7D7A-450D-88DF-C2AE1C436A88}">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Char char="•"/>
          </a:pPr>
          <a:endParaRPr lang="en-CA" sz="1000" kern="1200" dirty="0">
            <a:solidFill>
              <a:srgbClr val="000000">
                <a:hueOff val="0"/>
                <a:satOff val="0"/>
                <a:lumOff val="0"/>
                <a:alphaOff val="0"/>
              </a:srgbClr>
            </a:solidFill>
            <a:latin typeface="Arial"/>
            <a:ea typeface="+mn-ea"/>
            <a:cs typeface="+mn-cs"/>
          </a:endParaRPr>
        </a:p>
      </dgm:t>
    </dgm:pt>
    <dgm:pt modelId="{D0949BAB-B9AC-4B66-972B-1CBCB0A4180F}" type="parTrans" cxnId="{843995D6-42BD-4EB9-A833-C4537F9BC05A}">
      <dgm:prSet/>
      <dgm:spPr/>
      <dgm:t>
        <a:bodyPr/>
        <a:lstStyle/>
        <a:p>
          <a:endParaRPr lang="en-CA"/>
        </a:p>
      </dgm:t>
    </dgm:pt>
    <dgm:pt modelId="{A2B060EA-718E-4AC1-A071-5C34BD3B31A0}" type="sibTrans" cxnId="{843995D6-42BD-4EB9-A833-C4537F9BC05A}">
      <dgm:prSet/>
      <dgm:spPr/>
      <dgm:t>
        <a:bodyPr/>
        <a:lstStyle/>
        <a:p>
          <a:endParaRPr lang="en-CA"/>
        </a:p>
      </dgm:t>
    </dgm:pt>
    <dgm:pt modelId="{3F42BE21-6464-4D3D-BFC5-4CFF3001A07E}">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1000" kern="1200" dirty="0">
            <a:solidFill>
              <a:srgbClr val="000000">
                <a:hueOff val="0"/>
                <a:satOff val="0"/>
                <a:lumOff val="0"/>
                <a:alphaOff val="0"/>
              </a:srgbClr>
            </a:solidFill>
            <a:latin typeface="Arial"/>
            <a:ea typeface="+mn-ea"/>
            <a:cs typeface="+mn-cs"/>
          </a:endParaRPr>
        </a:p>
      </dgm:t>
    </dgm:pt>
    <dgm:pt modelId="{2676B0C3-AC8D-4B8F-8A88-0059AC537B5A}" type="parTrans" cxnId="{B1AFE250-CB57-4B16-84B2-08A9B34137C8}">
      <dgm:prSet/>
      <dgm:spPr/>
      <dgm:t>
        <a:bodyPr/>
        <a:lstStyle/>
        <a:p>
          <a:endParaRPr lang="en-CA"/>
        </a:p>
      </dgm:t>
    </dgm:pt>
    <dgm:pt modelId="{B4F7CFAE-FC57-4ED5-A1AC-66765496AC73}" type="sibTrans" cxnId="{B1AFE250-CB57-4B16-84B2-08A9B34137C8}">
      <dgm:prSet/>
      <dgm:spPr/>
      <dgm:t>
        <a:bodyPr/>
        <a:lstStyle/>
        <a:p>
          <a:endParaRPr lang="en-CA"/>
        </a:p>
      </dgm:t>
    </dgm:pt>
    <dgm:pt modelId="{57DABA4A-F589-40BB-8708-C1B439FF7558}">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Prompt engineering</a:t>
          </a:r>
        </a:p>
      </dgm:t>
    </dgm:pt>
    <dgm:pt modelId="{C52C62AC-684E-4F28-8B8B-4623842457F6}" type="parTrans" cxnId="{B8ED5990-7496-4910-AF03-6C105670488C}">
      <dgm:prSet/>
      <dgm:spPr/>
      <dgm:t>
        <a:bodyPr/>
        <a:lstStyle/>
        <a:p>
          <a:endParaRPr lang="en-CA"/>
        </a:p>
      </dgm:t>
    </dgm:pt>
    <dgm:pt modelId="{EBF8C0A4-0273-4F9C-9FAA-221C99D4FCF9}" type="sibTrans" cxnId="{B8ED5990-7496-4910-AF03-6C105670488C}">
      <dgm:prSet/>
      <dgm:spPr/>
      <dgm:t>
        <a:bodyPr/>
        <a:lstStyle/>
        <a:p>
          <a:endParaRPr lang="en-CA"/>
        </a:p>
      </dgm:t>
    </dgm:pt>
    <dgm:pt modelId="{B5DF3411-783A-4988-9CEA-87FAE562D1A5}">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Curated list of NRC-related free information resources</a:t>
          </a:r>
        </a:p>
      </dgm:t>
    </dgm:pt>
    <dgm:pt modelId="{A3D21BCA-5FAD-4E32-B51D-A3B165F301CB}" type="parTrans" cxnId="{8918FBA5-9B0D-4579-BEAE-0588F13294D0}">
      <dgm:prSet/>
      <dgm:spPr/>
      <dgm:t>
        <a:bodyPr/>
        <a:lstStyle/>
        <a:p>
          <a:endParaRPr lang="en-CA"/>
        </a:p>
      </dgm:t>
    </dgm:pt>
    <dgm:pt modelId="{EEA9A958-C03D-40F5-94D5-8C43F806C43E}" type="sibTrans" cxnId="{8918FBA5-9B0D-4579-BEAE-0588F13294D0}">
      <dgm:prSet/>
      <dgm:spPr/>
      <dgm:t>
        <a:bodyPr/>
        <a:lstStyle/>
        <a:p>
          <a:endParaRPr lang="en-CA"/>
        </a:p>
      </dgm:t>
    </dgm:pt>
    <dgm:pt modelId="{5640FAAF-8A2B-46B9-BC86-45CAA24CA3FE}">
      <dgm:prSet phldrT="[Tex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2283D5AA-93AE-4BD5-9E4D-32A2BC7036EB}" type="parTrans" cxnId="{477D8760-9617-4627-8BD6-C97CDEA737A5}">
      <dgm:prSet/>
      <dgm:spPr/>
      <dgm:t>
        <a:bodyPr/>
        <a:lstStyle/>
        <a:p>
          <a:endParaRPr lang="en-CA"/>
        </a:p>
      </dgm:t>
    </dgm:pt>
    <dgm:pt modelId="{20886408-181E-40B5-9942-6F54D5E8FA52}" type="sibTrans" cxnId="{477D8760-9617-4627-8BD6-C97CDEA737A5}">
      <dgm:prSet/>
      <dgm:spPr/>
      <dgm:t>
        <a:bodyPr/>
        <a:lstStyle/>
        <a:p>
          <a:endParaRPr lang="en-CA"/>
        </a:p>
      </dgm:t>
    </dgm:pt>
    <dgm:pt modelId="{4BA7C8A4-2508-4615-8049-F5B907369051}">
      <dgm:prSet phldrT="[Tex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Citation analysis</a:t>
          </a:r>
        </a:p>
      </dgm:t>
    </dgm:pt>
    <dgm:pt modelId="{9A1011E1-410F-4D51-A3A8-F4D8EBFE0224}" type="parTrans" cxnId="{BB6F347C-9174-45ED-8D47-5893C1D4B7BE}">
      <dgm:prSet/>
      <dgm:spPr/>
      <dgm:t>
        <a:bodyPr/>
        <a:lstStyle/>
        <a:p>
          <a:endParaRPr lang="en-CA"/>
        </a:p>
      </dgm:t>
    </dgm:pt>
    <dgm:pt modelId="{80B9CB0F-2C8C-4AAA-8EC3-770E16886035}" type="sibTrans" cxnId="{BB6F347C-9174-45ED-8D47-5893C1D4B7BE}">
      <dgm:prSet/>
      <dgm:spPr/>
      <dgm:t>
        <a:bodyPr/>
        <a:lstStyle/>
        <a:p>
          <a:endParaRPr lang="en-CA"/>
        </a:p>
      </dgm:t>
    </dgm:pt>
    <dgm:pt modelId="{2E3B06C9-4A4C-4778-B8E5-2ACC0BA17D14}">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21364B1E-F1FF-4817-8D1E-1DB08C5AA9AD}" type="parTrans" cxnId="{0DBD5420-34DA-410C-BC17-4DB30B8C205E}">
      <dgm:prSet/>
      <dgm:spPr/>
      <dgm:t>
        <a:bodyPr/>
        <a:lstStyle/>
        <a:p>
          <a:endParaRPr lang="en-CA"/>
        </a:p>
      </dgm:t>
    </dgm:pt>
    <dgm:pt modelId="{A373A5BA-E82B-4DFA-865F-F13F77875493}" type="sibTrans" cxnId="{0DBD5420-34DA-410C-BC17-4DB30B8C205E}">
      <dgm:prSet/>
      <dgm:spPr/>
      <dgm:t>
        <a:bodyPr/>
        <a:lstStyle/>
        <a:p>
          <a:endParaRPr lang="en-CA"/>
        </a:p>
      </dgm:t>
    </dgm:pt>
    <dgm:pt modelId="{AE57D1D0-4BB4-4818-9C8D-DFC98ED722CF}">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F6A3AABC-ECE8-43C2-953D-9F6D8BA2811E}" type="parTrans" cxnId="{17A4BFA1-9774-4E8F-AD04-E99944D40277}">
      <dgm:prSet/>
      <dgm:spPr/>
      <dgm:t>
        <a:bodyPr/>
        <a:lstStyle/>
        <a:p>
          <a:endParaRPr lang="en-CA"/>
        </a:p>
      </dgm:t>
    </dgm:pt>
    <dgm:pt modelId="{84F54E93-CC1A-48EF-8F69-4B8AA50F0CB1}" type="sibTrans" cxnId="{17A4BFA1-9774-4E8F-AD04-E99944D40277}">
      <dgm:prSet/>
      <dgm:spPr/>
      <dgm:t>
        <a:bodyPr/>
        <a:lstStyle/>
        <a:p>
          <a:endParaRPr lang="en-CA"/>
        </a:p>
      </dgm:t>
    </dgm:pt>
    <dgm:pt modelId="{54E5AA3B-C145-4047-9B69-1A2F4B4C8801}">
      <dgm:prSet phldrT="[Text]" custT="1"/>
      <dgm:spPr>
        <a:xfrm>
          <a:off x="5081888" y="81541"/>
          <a:ext cx="1484318" cy="395999"/>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Publishing and Preserving Research   and Data</a:t>
          </a:r>
        </a:p>
      </dgm:t>
    </dgm:pt>
    <dgm:pt modelId="{82AD94D1-74C1-43BA-8E1C-0A383426542B}" type="sibTrans" cxnId="{78ACC375-8671-425A-ABD1-B58BB47DF4A1}">
      <dgm:prSet/>
      <dgm:spPr/>
      <dgm:t>
        <a:bodyPr/>
        <a:lstStyle/>
        <a:p>
          <a:endParaRPr lang="en-CA"/>
        </a:p>
      </dgm:t>
    </dgm:pt>
    <dgm:pt modelId="{CB44DBF9-BD3B-4DFB-9F5F-8092A1C151BC}" type="parTrans" cxnId="{78ACC375-8671-425A-ABD1-B58BB47DF4A1}">
      <dgm:prSet/>
      <dgm:spPr/>
      <dgm:t>
        <a:bodyPr/>
        <a:lstStyle/>
        <a:p>
          <a:endParaRPr lang="en-CA"/>
        </a:p>
      </dgm:t>
    </dgm:pt>
    <dgm:pt modelId="{50E3C50A-A9D2-4124-B8B9-B983DDCC9DB6}">
      <dgm:prSet custT="1"/>
      <dgm:spPr/>
      <dgm:t>
        <a:bodyPr/>
        <a:lstStyle/>
        <a:p>
          <a:pPr>
            <a:buChar char="•"/>
          </a:pPr>
          <a:r>
            <a:rPr lang="en-CA" sz="1000" dirty="0">
              <a:solidFill>
                <a:srgbClr val="000000">
                  <a:hueOff val="0"/>
                  <a:satOff val="0"/>
                  <a:lumOff val="0"/>
                  <a:alphaOff val="0"/>
                </a:srgbClr>
              </a:solidFill>
              <a:latin typeface="Arial"/>
              <a:ea typeface="+mn-ea"/>
              <a:cs typeface="+mn-cs"/>
            </a:rPr>
            <a:t>Re-opened our collection for interlibrary loan to the world </a:t>
          </a:r>
          <a:endParaRPr lang="en-US" sz="1000" dirty="0">
            <a:solidFill>
              <a:srgbClr val="000000">
                <a:hueOff val="0"/>
                <a:satOff val="0"/>
                <a:lumOff val="0"/>
                <a:alphaOff val="0"/>
              </a:srgbClr>
            </a:solidFill>
            <a:latin typeface="Arial"/>
            <a:ea typeface="+mn-ea"/>
            <a:cs typeface="+mn-cs"/>
          </a:endParaRPr>
        </a:p>
      </dgm:t>
    </dgm:pt>
    <dgm:pt modelId="{F64CB52E-A3A4-4F51-8768-05C52675351B}" type="parTrans" cxnId="{ADC4A075-ECDB-4871-9A0A-A5A6BCC7345D}">
      <dgm:prSet/>
      <dgm:spPr/>
      <dgm:t>
        <a:bodyPr/>
        <a:lstStyle/>
        <a:p>
          <a:endParaRPr lang="en-US"/>
        </a:p>
      </dgm:t>
    </dgm:pt>
    <dgm:pt modelId="{CFBE655F-D8CC-4C63-8C0F-AA5FF23E8D9D}" type="sibTrans" cxnId="{ADC4A075-ECDB-4871-9A0A-A5A6BCC7345D}">
      <dgm:prSet/>
      <dgm:spPr/>
      <dgm:t>
        <a:bodyPr/>
        <a:lstStyle/>
        <a:p>
          <a:endParaRPr lang="en-US"/>
        </a:p>
      </dgm:t>
    </dgm:pt>
    <dgm:pt modelId="{D8501FE7-C9C2-4BB0-8A0C-FE9FD2BB9521}">
      <dgm:prSet custT="1"/>
      <dgm:spPr/>
      <dgm:t>
        <a:bodyPr/>
        <a:lstStyle/>
        <a:p>
          <a:pPr>
            <a:buChar char="•"/>
          </a:pPr>
          <a:r>
            <a:rPr lang="en-CA" sz="1000" dirty="0">
              <a:solidFill>
                <a:srgbClr val="000000">
                  <a:hueOff val="0"/>
                  <a:satOff val="0"/>
                  <a:lumOff val="0"/>
                  <a:alphaOff val="0"/>
                </a:srgbClr>
              </a:solidFill>
              <a:latin typeface="Arial"/>
              <a:ea typeface="+mn-ea"/>
              <a:cs typeface="+mn-cs"/>
            </a:rPr>
            <a:t>Re-opened the library and NRC archives to in-person visits</a:t>
          </a:r>
          <a:endParaRPr lang="en-US" sz="1000" dirty="0">
            <a:solidFill>
              <a:srgbClr val="000000">
                <a:hueOff val="0"/>
                <a:satOff val="0"/>
                <a:lumOff val="0"/>
                <a:alphaOff val="0"/>
              </a:srgbClr>
            </a:solidFill>
            <a:latin typeface="Arial"/>
            <a:ea typeface="+mn-ea"/>
            <a:cs typeface="+mn-cs"/>
          </a:endParaRPr>
        </a:p>
      </dgm:t>
    </dgm:pt>
    <dgm:pt modelId="{51EE5AE0-2288-42F0-AAE8-6B3965F7B214}" type="parTrans" cxnId="{49D197D2-2E9E-4161-B040-970EF1D92F0C}">
      <dgm:prSet/>
      <dgm:spPr/>
      <dgm:t>
        <a:bodyPr/>
        <a:lstStyle/>
        <a:p>
          <a:endParaRPr lang="en-US"/>
        </a:p>
      </dgm:t>
    </dgm:pt>
    <dgm:pt modelId="{0D7D2F04-7E75-435C-96BC-582C571B423A}" type="sibTrans" cxnId="{49D197D2-2E9E-4161-B040-970EF1D92F0C}">
      <dgm:prSet/>
      <dgm:spPr/>
      <dgm:t>
        <a:bodyPr/>
        <a:lstStyle/>
        <a:p>
          <a:endParaRPr lang="en-US"/>
        </a:p>
      </dgm:t>
    </dgm:pt>
    <dgm:pt modelId="{477B7F74-430A-4FA3-8784-3D99814FEED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B0A09BD9-B9A1-4F44-A84A-0068E7BB63AA}" type="parTrans" cxnId="{585769A4-9C9C-4C83-B4D9-39D6C36CE863}">
      <dgm:prSet/>
      <dgm:spPr/>
      <dgm:t>
        <a:bodyPr/>
        <a:lstStyle/>
        <a:p>
          <a:endParaRPr lang="en-US"/>
        </a:p>
      </dgm:t>
    </dgm:pt>
    <dgm:pt modelId="{38C225FA-2F5D-4AA0-BFEC-2A4F765A9CAB}" type="sibTrans" cxnId="{585769A4-9C9C-4C83-B4D9-39D6C36CE863}">
      <dgm:prSet/>
      <dgm:spPr/>
      <dgm:t>
        <a:bodyPr/>
        <a:lstStyle/>
        <a:p>
          <a:endParaRPr lang="en-US"/>
        </a:p>
      </dgm:t>
    </dgm:pt>
    <dgm:pt modelId="{E5CE8B24-AEA2-460D-99E4-F44DB2A9148C}">
      <dgm:prSet phldrT="[Text]" custT="1"/>
      <dgm:spPr>
        <a:xfrm>
          <a:off x="1704039" y="496164"/>
          <a:ext cx="1484318" cy="2668140"/>
        </a:xfr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C8353110-CE80-41CA-AE7E-DAEAFB4547C5}" type="parTrans" cxnId="{F26F4784-64A8-4589-A98C-ACE31FCD121A}">
      <dgm:prSet/>
      <dgm:spPr/>
      <dgm:t>
        <a:bodyPr/>
        <a:lstStyle/>
        <a:p>
          <a:endParaRPr lang="en-US"/>
        </a:p>
      </dgm:t>
    </dgm:pt>
    <dgm:pt modelId="{ED56F8C3-F781-4C73-9D27-C3F5BE3F8908}" type="sibTrans" cxnId="{F26F4784-64A8-4589-A98C-ACE31FCD121A}">
      <dgm:prSet/>
      <dgm:spPr/>
      <dgm:t>
        <a:bodyPr/>
        <a:lstStyle/>
        <a:p>
          <a:endParaRPr lang="en-US"/>
        </a:p>
      </dgm:t>
    </dgm:pt>
    <dgm:pt modelId="{278DA7A4-C1B9-4E4A-9B7A-35B1FA341EC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2115F9A0-4EF3-4EB9-94D9-DACB968F1300}" type="parTrans" cxnId="{08206B65-6784-41E9-8DD4-A869ADA0C6C5}">
      <dgm:prSet/>
      <dgm:spPr/>
      <dgm:t>
        <a:bodyPr/>
        <a:lstStyle/>
        <a:p>
          <a:endParaRPr lang="en-US"/>
        </a:p>
      </dgm:t>
    </dgm:pt>
    <dgm:pt modelId="{5A137453-42E6-418E-8FAD-AA4A3432BDFE}" type="sibTrans" cxnId="{08206B65-6784-41E9-8DD4-A869ADA0C6C5}">
      <dgm:prSet/>
      <dgm:spPr/>
      <dgm:t>
        <a:bodyPr/>
        <a:lstStyle/>
        <a:p>
          <a:endParaRPr lang="en-US"/>
        </a:p>
      </dgm:t>
    </dgm:pt>
    <dgm:pt modelId="{00FAD196-BE0C-4FC1-8F5A-5334B2D0AD8F}">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1000" dirty="0" err="1"/>
            <a:t>Scholarly</a:t>
          </a:r>
          <a:r>
            <a:rPr lang="fr-CA" sz="1000" dirty="0"/>
            <a:t> communication services to assist </a:t>
          </a:r>
          <a:r>
            <a:rPr lang="fr-CA" sz="1000" dirty="0" err="1"/>
            <a:t>with</a:t>
          </a:r>
          <a:r>
            <a:rPr lang="fr-CA" sz="1000" dirty="0"/>
            <a:t>:</a:t>
          </a:r>
          <a:endParaRPr lang="en-US" sz="1000" dirty="0"/>
        </a:p>
      </dgm:t>
    </dgm:pt>
    <dgm:pt modelId="{EAF71AC8-15F5-4EDB-B0ED-8E639620B00B}" type="parTrans" cxnId="{56A4E970-B74F-41C3-B836-F7C3BF94E0FE}">
      <dgm:prSet/>
      <dgm:spPr/>
      <dgm:t>
        <a:bodyPr/>
        <a:lstStyle/>
        <a:p>
          <a:endParaRPr lang="en-US"/>
        </a:p>
      </dgm:t>
    </dgm:pt>
    <dgm:pt modelId="{20E4066F-6A9E-4FD9-9A43-F15AAB4F8F8B}" type="sibTrans" cxnId="{56A4E970-B74F-41C3-B836-F7C3BF94E0FE}">
      <dgm:prSet/>
      <dgm:spPr/>
      <dgm:t>
        <a:bodyPr/>
        <a:lstStyle/>
        <a:p>
          <a:endParaRPr lang="en-US"/>
        </a:p>
      </dgm:t>
    </dgm:pt>
    <dgm:pt modelId="{CDF87978-A7CF-49E0-B3DC-B8ED588AA23B}">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1000" dirty="0">
            <a:latin typeface="+mj-lt"/>
          </a:endParaRPr>
        </a:p>
      </dgm:t>
    </dgm:pt>
    <dgm:pt modelId="{F84D3DEF-B671-4D65-A36B-CD9DADD0DD93}" type="parTrans" cxnId="{BA6D73E1-483D-4891-9397-A3444CD211A7}">
      <dgm:prSet/>
      <dgm:spPr/>
      <dgm:t>
        <a:bodyPr/>
        <a:lstStyle/>
        <a:p>
          <a:endParaRPr lang="en-US"/>
        </a:p>
      </dgm:t>
    </dgm:pt>
    <dgm:pt modelId="{5B34B8DC-FC8C-48A6-AA74-EDA4EEBBBC0A}" type="sibTrans" cxnId="{BA6D73E1-483D-4891-9397-A3444CD211A7}">
      <dgm:prSet/>
      <dgm:spPr/>
      <dgm:t>
        <a:bodyPr/>
        <a:lstStyle/>
        <a:p>
          <a:endParaRPr lang="en-US"/>
        </a:p>
      </dgm:t>
    </dgm:pt>
    <dgm:pt modelId="{E78239CE-6E3C-4606-90FF-D8737B5A6922}">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1000" dirty="0" err="1">
              <a:latin typeface="+mj-lt"/>
            </a:rPr>
            <a:t>Three</a:t>
          </a:r>
          <a:r>
            <a:rPr lang="fr-CA" sz="1000" dirty="0">
              <a:latin typeface="+mj-lt"/>
            </a:rPr>
            <a:t> new Read-and- </a:t>
          </a:r>
          <a:r>
            <a:rPr lang="fr-CA" sz="1000" dirty="0" err="1">
              <a:latin typeface="+mj-lt"/>
            </a:rPr>
            <a:t>Publish</a:t>
          </a:r>
          <a:r>
            <a:rPr lang="fr-CA" sz="1000" dirty="0">
              <a:latin typeface="+mj-lt"/>
            </a:rPr>
            <a:t> </a:t>
          </a:r>
          <a:r>
            <a:rPr lang="fr-CA" sz="1000" dirty="0" err="1">
              <a:latin typeface="+mj-lt"/>
            </a:rPr>
            <a:t>agreements</a:t>
          </a:r>
          <a:endParaRPr lang="en-CA" sz="1000" dirty="0">
            <a:latin typeface="+mj-lt"/>
          </a:endParaRPr>
        </a:p>
      </dgm:t>
    </dgm:pt>
    <dgm:pt modelId="{E8B8E35C-8230-4C80-BAF1-E2C4F68AABBF}" type="parTrans" cxnId="{C78FCD6A-A7BD-455A-85BD-7D4994C1569E}">
      <dgm:prSet/>
      <dgm:spPr/>
      <dgm:t>
        <a:bodyPr/>
        <a:lstStyle/>
        <a:p>
          <a:endParaRPr lang="en-US"/>
        </a:p>
      </dgm:t>
    </dgm:pt>
    <dgm:pt modelId="{2AB1500F-434A-4AB9-95FA-C785E64D8C3B}" type="sibTrans" cxnId="{C78FCD6A-A7BD-455A-85BD-7D4994C1569E}">
      <dgm:prSet/>
      <dgm:spPr/>
      <dgm:t>
        <a:bodyPr/>
        <a:lstStyle/>
        <a:p>
          <a:endParaRPr lang="en-US"/>
        </a:p>
      </dgm:t>
    </dgm:pt>
    <dgm:pt modelId="{1D4523A9-9F87-423B-B752-DC213A13B276}">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1000" dirty="0">
            <a:latin typeface="+mj-lt"/>
          </a:endParaRPr>
        </a:p>
      </dgm:t>
    </dgm:pt>
    <dgm:pt modelId="{D6D0B34D-3E51-4064-8181-9DC73546CFDD}" type="parTrans" cxnId="{932EB9B4-DDDC-492D-AE66-AEA9357AA115}">
      <dgm:prSet/>
      <dgm:spPr/>
      <dgm:t>
        <a:bodyPr/>
        <a:lstStyle/>
        <a:p>
          <a:endParaRPr lang="en-US"/>
        </a:p>
      </dgm:t>
    </dgm:pt>
    <dgm:pt modelId="{A7350DD9-DAB2-44CB-916F-189BB4125E87}" type="sibTrans" cxnId="{932EB9B4-DDDC-492D-AE66-AEA9357AA115}">
      <dgm:prSet/>
      <dgm:spPr/>
      <dgm:t>
        <a:bodyPr/>
        <a:lstStyle/>
        <a:p>
          <a:endParaRPr lang="en-US"/>
        </a:p>
      </dgm:t>
    </dgm:pt>
    <dgm:pt modelId="{475CAC51-72AE-46B9-AA56-1C3033079082}">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1000" dirty="0">
              <a:latin typeface="+mj-lt"/>
            </a:rPr>
            <a:t>New Publishing OA @NRC </a:t>
          </a:r>
          <a:r>
            <a:rPr lang="fr-CA" sz="1000" dirty="0" err="1">
              <a:latin typeface="+mj-lt"/>
            </a:rPr>
            <a:t>resource</a:t>
          </a:r>
          <a:r>
            <a:rPr lang="fr-CA" sz="1000" dirty="0">
              <a:latin typeface="+mj-lt"/>
            </a:rPr>
            <a:t> guide</a:t>
          </a:r>
          <a:endParaRPr lang="en-CA" sz="1000" dirty="0">
            <a:latin typeface="+mj-lt"/>
          </a:endParaRPr>
        </a:p>
      </dgm:t>
    </dgm:pt>
    <dgm:pt modelId="{109CBA87-3B17-4545-ABB4-E2F8DE8CD34D}" type="parTrans" cxnId="{1148871A-7CBF-4152-8247-A7D1A4B598E5}">
      <dgm:prSet/>
      <dgm:spPr/>
      <dgm:t>
        <a:bodyPr/>
        <a:lstStyle/>
        <a:p>
          <a:endParaRPr lang="en-US"/>
        </a:p>
      </dgm:t>
    </dgm:pt>
    <dgm:pt modelId="{57D01E59-F08A-48CB-8833-6B03BAFFE619}" type="sibTrans" cxnId="{1148871A-7CBF-4152-8247-A7D1A4B598E5}">
      <dgm:prSet/>
      <dgm:spPr/>
      <dgm:t>
        <a:bodyPr/>
        <a:lstStyle/>
        <a:p>
          <a:endParaRPr lang="en-US"/>
        </a:p>
      </dgm:t>
    </dgm:pt>
    <dgm:pt modelId="{D2CEAB28-3BB9-416C-90E4-C00C121AA295}">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Courier New" panose="02070309020205020404" pitchFamily="49" charset="0"/>
            <a:buChar char="o"/>
          </a:pPr>
          <a:endParaRPr lang="en-CA" sz="1000" dirty="0">
            <a:latin typeface="+mj-lt"/>
          </a:endParaRPr>
        </a:p>
      </dgm:t>
    </dgm:pt>
    <dgm:pt modelId="{3CC14BD7-2006-4E50-B381-596566BED2A9}" type="parTrans" cxnId="{73B851CA-9D73-4E35-A2E0-B6ADCB0A604C}">
      <dgm:prSet/>
      <dgm:spPr/>
      <dgm:t>
        <a:bodyPr/>
        <a:lstStyle/>
        <a:p>
          <a:endParaRPr lang="en-US"/>
        </a:p>
      </dgm:t>
    </dgm:pt>
    <dgm:pt modelId="{0AC0A3F5-5213-47F6-B987-8587FE5E0E89}" type="sibTrans" cxnId="{73B851CA-9D73-4E35-A2E0-B6ADCB0A604C}">
      <dgm:prSet/>
      <dgm:spPr/>
      <dgm:t>
        <a:bodyPr/>
        <a:lstStyle/>
        <a:p>
          <a:endParaRPr lang="en-US"/>
        </a:p>
      </dgm:t>
    </dgm:pt>
    <dgm:pt modelId="{E2689D1D-0EAE-4A37-92A0-CE577003E286}">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73E67DDC-FD3E-4FFB-952D-B994DBBED9E6}" type="parTrans" cxnId="{AD998E15-6815-4761-8EF8-47248F59FAFC}">
      <dgm:prSet/>
      <dgm:spPr/>
      <dgm:t>
        <a:bodyPr/>
        <a:lstStyle/>
        <a:p>
          <a:endParaRPr lang="en-US"/>
        </a:p>
      </dgm:t>
    </dgm:pt>
    <dgm:pt modelId="{54F96F57-91CD-4713-AE7E-3EBF492C4DE7}" type="sibTrans" cxnId="{AD998E15-6815-4761-8EF8-47248F59FAFC}">
      <dgm:prSet/>
      <dgm:spPr/>
      <dgm:t>
        <a:bodyPr/>
        <a:lstStyle/>
        <a:p>
          <a:endParaRPr lang="en-US"/>
        </a:p>
      </dgm:t>
    </dgm:pt>
    <dgm:pt modelId="{F963D43F-D59D-4084-83B9-3D55F5725EAD}">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Copyright</a:t>
          </a:r>
          <a:endParaRPr lang="en-US" sz="1000" dirty="0"/>
        </a:p>
      </dgm:t>
    </dgm:pt>
    <dgm:pt modelId="{9005A992-FEBA-4A8D-8C01-17BDB9EAC4B8}" type="parTrans" cxnId="{51F13812-06C1-4588-B4AF-13321CFD858C}">
      <dgm:prSet/>
      <dgm:spPr/>
      <dgm:t>
        <a:bodyPr/>
        <a:lstStyle/>
        <a:p>
          <a:endParaRPr lang="en-CA"/>
        </a:p>
      </dgm:t>
    </dgm:pt>
    <dgm:pt modelId="{1B878D5D-1483-4B3E-B939-8CEC4A4BD527}" type="sibTrans" cxnId="{51F13812-06C1-4588-B4AF-13321CFD858C}">
      <dgm:prSet/>
      <dgm:spPr/>
      <dgm:t>
        <a:bodyPr/>
        <a:lstStyle/>
        <a:p>
          <a:endParaRPr lang="en-CA"/>
        </a:p>
      </dgm:t>
    </dgm:pt>
    <dgm:pt modelId="{D0E7D794-688A-496A-9954-1559F0F540E7}">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Finding reputable publishers</a:t>
          </a:r>
          <a:endParaRPr lang="en-US" sz="1000" dirty="0"/>
        </a:p>
      </dgm:t>
    </dgm:pt>
    <dgm:pt modelId="{7CFACEA9-2E8F-4420-B545-BB59979C7C9E}" type="parTrans" cxnId="{8B766745-0A4C-4BEB-B00E-CD6C9DAD0889}">
      <dgm:prSet/>
      <dgm:spPr/>
      <dgm:t>
        <a:bodyPr/>
        <a:lstStyle/>
        <a:p>
          <a:endParaRPr lang="en-CA"/>
        </a:p>
      </dgm:t>
    </dgm:pt>
    <dgm:pt modelId="{952C1F80-FD78-40A9-B7FB-2B6BC82454F3}" type="sibTrans" cxnId="{8B766745-0A4C-4BEB-B00E-CD6C9DAD0889}">
      <dgm:prSet/>
      <dgm:spPr/>
      <dgm:t>
        <a:bodyPr/>
        <a:lstStyle/>
        <a:p>
          <a:endParaRPr lang="en-CA"/>
        </a:p>
      </dgm:t>
    </dgm:pt>
    <dgm:pt modelId="{868C7E61-8F8F-4E29-B23C-69E3526F87D0}">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Publishing licences</a:t>
          </a:r>
          <a:endParaRPr lang="en-US" sz="1000" dirty="0"/>
        </a:p>
      </dgm:t>
    </dgm:pt>
    <dgm:pt modelId="{B03D2A16-E571-416C-9270-F0257B82B04A}" type="parTrans" cxnId="{0008B909-E848-431E-A402-D972C409545C}">
      <dgm:prSet/>
      <dgm:spPr/>
      <dgm:t>
        <a:bodyPr/>
        <a:lstStyle/>
        <a:p>
          <a:endParaRPr lang="en-CA"/>
        </a:p>
      </dgm:t>
    </dgm:pt>
    <dgm:pt modelId="{28DD31A5-4E51-4335-B886-A86A735FF40A}" type="sibTrans" cxnId="{0008B909-E848-431E-A402-D972C409545C}">
      <dgm:prSet/>
      <dgm:spPr/>
      <dgm:t>
        <a:bodyPr/>
        <a:lstStyle/>
        <a:p>
          <a:endParaRPr lang="en-CA"/>
        </a:p>
      </dgm:t>
    </dgm:pt>
    <dgm:pt modelId="{B76CD133-F019-45B6-B9EC-146CCA526A88}">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US" sz="1000" dirty="0"/>
            <a:t> Online author presence</a:t>
          </a:r>
        </a:p>
      </dgm:t>
    </dgm:pt>
    <dgm:pt modelId="{79A5BD2F-B2E2-401B-8158-AAB0635C5B20}" type="parTrans" cxnId="{EA2F8549-7CF4-432C-B146-F261AEE31C34}">
      <dgm:prSet/>
      <dgm:spPr/>
      <dgm:t>
        <a:bodyPr/>
        <a:lstStyle/>
        <a:p>
          <a:endParaRPr lang="en-CA"/>
        </a:p>
      </dgm:t>
    </dgm:pt>
    <dgm:pt modelId="{D0CF688F-2637-44B8-9907-C4B7042C8C41}" type="sibTrans" cxnId="{EA2F8549-7CF4-432C-B146-F261AEE31C34}">
      <dgm:prSet/>
      <dgm:spPr/>
      <dgm:t>
        <a:bodyPr/>
        <a:lstStyle/>
        <a:p>
          <a:endParaRPr lang="en-CA"/>
        </a:p>
      </dgm:t>
    </dgm:pt>
    <dgm:pt modelId="{080715BE-E96C-4133-BCE7-46A404A3571F}">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en-CA" sz="1000" dirty="0">
              <a:solidFill>
                <a:srgbClr val="000000">
                  <a:hueOff val="0"/>
                  <a:satOff val="0"/>
                  <a:lumOff val="0"/>
                  <a:alphaOff val="0"/>
                </a:srgbClr>
              </a:solidFill>
              <a:latin typeface="Arial"/>
              <a:ea typeface="+mn-ea"/>
              <a:cs typeface="+mn-cs"/>
            </a:rPr>
            <a:t>Bibliometric profiles</a:t>
          </a:r>
          <a:endParaRPr lang="en-CA" sz="1000" dirty="0">
            <a:latin typeface="+mj-lt"/>
          </a:endParaRPr>
        </a:p>
      </dgm:t>
    </dgm:pt>
    <dgm:pt modelId="{9A5B7545-EC71-4942-B287-0E538AA30A95}" type="parTrans" cxnId="{83988D36-92D2-49A9-A752-381EE8B1F3BB}">
      <dgm:prSet/>
      <dgm:spPr/>
      <dgm:t>
        <a:bodyPr/>
        <a:lstStyle/>
        <a:p>
          <a:endParaRPr lang="en-CA"/>
        </a:p>
      </dgm:t>
    </dgm:pt>
    <dgm:pt modelId="{E826CEFD-DDD1-4C2C-9AAA-B7B0E7FEE1B8}" type="sibTrans" cxnId="{83988D36-92D2-49A9-A752-381EE8B1F3BB}">
      <dgm:prSet/>
      <dgm:spPr/>
      <dgm:t>
        <a:bodyPr/>
        <a:lstStyle/>
        <a:p>
          <a:endParaRPr lang="en-CA"/>
        </a:p>
      </dgm:t>
    </dgm:pt>
    <dgm:pt modelId="{2C5DEDAB-C226-46C9-868A-75B41C74EF78}">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1000" dirty="0">
            <a:latin typeface="+mj-lt"/>
          </a:endParaRPr>
        </a:p>
      </dgm:t>
    </dgm:pt>
    <dgm:pt modelId="{5E6B4E34-B7CC-4754-8C34-16C587E59C4A}" type="parTrans" cxnId="{50E77BF3-D254-4AF1-BFCF-060D09C6A85C}">
      <dgm:prSet/>
      <dgm:spPr/>
      <dgm:t>
        <a:bodyPr/>
        <a:lstStyle/>
        <a:p>
          <a:endParaRPr lang="en-CA"/>
        </a:p>
      </dgm:t>
    </dgm:pt>
    <dgm:pt modelId="{37831C98-3D9A-427C-AAFE-AFF5E6BE4633}" type="sibTrans" cxnId="{50E77BF3-D254-4AF1-BFCF-060D09C6A85C}">
      <dgm:prSet/>
      <dgm:spPr/>
      <dgm:t>
        <a:bodyPr/>
        <a:lstStyle/>
        <a:p>
          <a:endParaRPr lang="en-CA"/>
        </a:p>
      </dgm:t>
    </dgm:pt>
    <dgm:pt modelId="{01FC794D-CCF4-4B7A-B754-397576BDA1A9}">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US" sz="300" dirty="0"/>
        </a:p>
      </dgm:t>
    </dgm:pt>
    <dgm:pt modelId="{92238417-BD0A-4CC8-BB2C-8F29F9CE417C}" type="parTrans" cxnId="{E788A03B-718F-4D6C-A81B-E775AD6DDFBD}">
      <dgm:prSet/>
      <dgm:spPr/>
      <dgm:t>
        <a:bodyPr/>
        <a:lstStyle/>
        <a:p>
          <a:endParaRPr lang="en-CA"/>
        </a:p>
      </dgm:t>
    </dgm:pt>
    <dgm:pt modelId="{89488D92-EA66-4C4F-8612-D442144DC8FA}" type="sibTrans" cxnId="{E788A03B-718F-4D6C-A81B-E775AD6DDFBD}">
      <dgm:prSet/>
      <dgm:spPr/>
      <dgm:t>
        <a:bodyPr/>
        <a:lstStyle/>
        <a:p>
          <a:endParaRPr lang="en-CA"/>
        </a:p>
      </dgm:t>
    </dgm:pt>
    <dgm:pt modelId="{C5231A93-14FB-411D-8484-EA55F648199E}">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DocZone fundamentals</a:t>
          </a:r>
        </a:p>
      </dgm:t>
    </dgm:pt>
    <dgm:pt modelId="{ACBAADD7-89E6-482D-A0D4-0ABEC67693C9}" type="parTrans" cxnId="{2AA81FCC-0439-41F9-A7BF-233471D5621F}">
      <dgm:prSet/>
      <dgm:spPr/>
      <dgm:t>
        <a:bodyPr/>
        <a:lstStyle/>
        <a:p>
          <a:endParaRPr lang="en-CA"/>
        </a:p>
      </dgm:t>
    </dgm:pt>
    <dgm:pt modelId="{FCC5B68B-EC9B-4FB1-93B4-E746D81BD6B9}" type="sibTrans" cxnId="{2AA81FCC-0439-41F9-A7BF-233471D5621F}">
      <dgm:prSet/>
      <dgm:spPr/>
      <dgm:t>
        <a:bodyPr/>
        <a:lstStyle/>
        <a:p>
          <a:endParaRPr lang="en-CA"/>
        </a:p>
      </dgm:t>
    </dgm:pt>
    <dgm:pt modelId="{B4E95341-3BF4-4971-A890-DAF7C1B24493}">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IM basics</a:t>
          </a:r>
        </a:p>
      </dgm:t>
    </dgm:pt>
    <dgm:pt modelId="{C968C0E1-7413-4EDF-873D-78CA1DC5F079}" type="parTrans" cxnId="{11F9D0C8-E476-4329-9F58-C8B6BFE3E289}">
      <dgm:prSet/>
      <dgm:spPr/>
      <dgm:t>
        <a:bodyPr/>
        <a:lstStyle/>
        <a:p>
          <a:endParaRPr lang="en-CA"/>
        </a:p>
      </dgm:t>
    </dgm:pt>
    <dgm:pt modelId="{1F9B7306-B4E6-4EE2-8B1A-6127AC63C098}" type="sibTrans" cxnId="{11F9D0C8-E476-4329-9F58-C8B6BFE3E289}">
      <dgm:prSet/>
      <dgm:spPr/>
      <dgm:t>
        <a:bodyPr/>
        <a:lstStyle/>
        <a:p>
          <a:endParaRPr lang="en-CA"/>
        </a:p>
      </dgm:t>
    </dgm:pt>
    <dgm:pt modelId="{A5E52F86-2B0C-47EA-8742-2CFCF7D9B22A}">
      <dgm:prSet custT="1"/>
      <dgm:spPr/>
      <dgm:t>
        <a:bodyPr/>
        <a:lstStyle/>
        <a:p>
          <a:pPr>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dgm:t>
    </dgm:pt>
    <dgm:pt modelId="{00E093CD-D5B7-49C3-97A7-B53B763D8FEF}" type="parTrans" cxnId="{A2B2E1B7-B9E4-4623-8728-67B41A1C770F}">
      <dgm:prSet/>
      <dgm:spPr/>
      <dgm:t>
        <a:bodyPr/>
        <a:lstStyle/>
        <a:p>
          <a:endParaRPr lang="en-CA"/>
        </a:p>
      </dgm:t>
    </dgm:pt>
    <dgm:pt modelId="{F47DF255-EA5D-441D-899B-79D1EABCEFC3}" type="sibTrans" cxnId="{A2B2E1B7-B9E4-4623-8728-67B41A1C770F}">
      <dgm:prSet/>
      <dgm:spPr/>
      <dgm:t>
        <a:bodyPr/>
        <a:lstStyle/>
        <a:p>
          <a:endParaRPr lang="en-CA"/>
        </a:p>
      </dgm:t>
    </dgm:pt>
    <dgm:pt modelId="{EE85ACC4-64D7-4068-84B3-5D84366ACC51}">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endParaRPr lang="en-CA" sz="300" kern="1200" dirty="0">
            <a:solidFill>
              <a:srgbClr val="000000">
                <a:hueOff val="0"/>
                <a:satOff val="0"/>
                <a:lumOff val="0"/>
                <a:alphaOff val="0"/>
              </a:srgbClr>
            </a:solidFill>
            <a:latin typeface="Arial"/>
            <a:ea typeface="+mn-ea"/>
            <a:cs typeface="+mn-cs"/>
          </a:endParaRPr>
        </a:p>
      </dgm:t>
    </dgm:pt>
    <dgm:pt modelId="{0E7D734F-7DAD-4AAE-841E-3F68BB4A95E8}" type="parTrans" cxnId="{B4484241-C546-414F-AD2D-63BA5A23E409}">
      <dgm:prSet/>
      <dgm:spPr/>
      <dgm:t>
        <a:bodyPr/>
        <a:lstStyle/>
        <a:p>
          <a:endParaRPr lang="en-CA"/>
        </a:p>
      </dgm:t>
    </dgm:pt>
    <dgm:pt modelId="{46425450-6350-42F3-ACE4-4862DE9BC828}" type="sibTrans" cxnId="{B4484241-C546-414F-AD2D-63BA5A23E409}">
      <dgm:prSet/>
      <dgm:spPr/>
      <dgm:t>
        <a:bodyPr/>
        <a:lstStyle/>
        <a:p>
          <a:endParaRPr lang="en-CA"/>
        </a:p>
      </dgm:t>
    </dgm:pt>
    <dgm:pt modelId="{35E82462-AC84-4A36-A11F-CEEBBEBDEC31}" type="pres">
      <dgm:prSet presAssocID="{5D25E500-D230-4BAF-BA61-78DAD3470D6C}" presName="Name0" presStyleCnt="0">
        <dgm:presLayoutVars>
          <dgm:dir/>
          <dgm:animLvl val="lvl"/>
          <dgm:resizeHandles val="exact"/>
        </dgm:presLayoutVars>
      </dgm:prSet>
      <dgm:spPr/>
    </dgm:pt>
    <dgm:pt modelId="{D387F6B7-A24D-450C-BD8C-CE275D2BEFC7}" type="pres">
      <dgm:prSet presAssocID="{07E93EDE-8321-4703-8C2A-E03CE3EC63C4}" presName="composite" presStyleCnt="0"/>
      <dgm:spPr/>
    </dgm:pt>
    <dgm:pt modelId="{00E19EFA-0794-4D53-960B-907BD647DBE8}" type="pres">
      <dgm:prSet presAssocID="{07E93EDE-8321-4703-8C2A-E03CE3EC63C4}" presName="parTx" presStyleLbl="alignNode1" presStyleIdx="0" presStyleCnt="5" custScaleY="127139" custLinFactNeighborX="-103" custLinFactNeighborY="-20889">
        <dgm:presLayoutVars>
          <dgm:chMax val="0"/>
          <dgm:chPref val="0"/>
          <dgm:bulletEnabled val="1"/>
        </dgm:presLayoutVars>
      </dgm:prSet>
      <dgm:spPr/>
    </dgm:pt>
    <dgm:pt modelId="{39849473-023B-474E-A5AB-00C8B0148B5A}" type="pres">
      <dgm:prSet presAssocID="{07E93EDE-8321-4703-8C2A-E03CE3EC63C4}" presName="desTx" presStyleLbl="alignAccFollowNode1" presStyleIdx="0" presStyleCnt="5">
        <dgm:presLayoutVars>
          <dgm:bulletEnabled val="1"/>
        </dgm:presLayoutVars>
      </dgm:prSet>
      <dgm:spPr>
        <a:prstGeom prst="rect">
          <a:avLst/>
        </a:prstGeom>
      </dgm:spPr>
    </dgm:pt>
    <dgm:pt modelId="{37534434-ABB5-43C7-9289-D00E7B2FF4BD}" type="pres">
      <dgm:prSet presAssocID="{F2DDD2EB-ECB2-456A-B35D-26E3AAA81597}" presName="space" presStyleCnt="0"/>
      <dgm:spPr/>
    </dgm:pt>
    <dgm:pt modelId="{CC8B6D15-5075-4EF5-B9B1-C1E10A0C1203}" type="pres">
      <dgm:prSet presAssocID="{54E5AA3B-C145-4047-9B69-1A2F4B4C8801}" presName="composite" presStyleCnt="0"/>
      <dgm:spPr/>
    </dgm:pt>
    <dgm:pt modelId="{2BC37FE3-1772-408E-BAA7-49CA1F133D53}" type="pres">
      <dgm:prSet presAssocID="{54E5AA3B-C145-4047-9B69-1A2F4B4C8801}" presName="parTx" presStyleLbl="alignNode1" presStyleIdx="1" presStyleCnt="5" custScaleY="127139" custLinFactX="100000" custLinFactNeighborX="128111" custLinFactNeighborY="-17433">
        <dgm:presLayoutVars>
          <dgm:chMax val="0"/>
          <dgm:chPref val="0"/>
          <dgm:bulletEnabled val="1"/>
        </dgm:presLayoutVars>
      </dgm:prSet>
      <dgm:spPr/>
    </dgm:pt>
    <dgm:pt modelId="{EE220173-2551-4C20-A924-34059E781B04}" type="pres">
      <dgm:prSet presAssocID="{54E5AA3B-C145-4047-9B69-1A2F4B4C8801}" presName="desTx" presStyleLbl="alignAccFollowNode1" presStyleIdx="1" presStyleCnt="5" custLinFactX="100000" custLinFactNeighborX="127753" custLinFactNeighborY="545">
        <dgm:presLayoutVars>
          <dgm:bulletEnabled val="1"/>
        </dgm:presLayoutVars>
      </dgm:prSet>
      <dgm:spPr>
        <a:prstGeom prst="rect">
          <a:avLst/>
        </a:prstGeom>
      </dgm:spPr>
    </dgm:pt>
    <dgm:pt modelId="{68A4783D-A938-4AC0-AA04-990972055E11}" type="pres">
      <dgm:prSet presAssocID="{82AD94D1-74C1-43BA-8E1C-0A383426542B}" presName="space" presStyleCnt="0"/>
      <dgm:spPr/>
    </dgm:pt>
    <dgm:pt modelId="{91A1AE1A-E919-4168-AB94-7F894AC417FD}" type="pres">
      <dgm:prSet presAssocID="{61E70FE2-1395-451D-BC57-A3D2B4FD6A36}" presName="composite" presStyleCnt="0"/>
      <dgm:spPr/>
    </dgm:pt>
    <dgm:pt modelId="{FE7EFCA9-4989-4807-AD47-F80FAEF0B7DC}" type="pres">
      <dgm:prSet presAssocID="{61E70FE2-1395-451D-BC57-A3D2B4FD6A36}" presName="parTx" presStyleLbl="alignNode1" presStyleIdx="2" presStyleCnt="5" custScaleY="127139" custLinFactX="-13458" custLinFactNeighborX="-100000" custLinFactNeighborY="-18444">
        <dgm:presLayoutVars>
          <dgm:chMax val="0"/>
          <dgm:chPref val="0"/>
          <dgm:bulletEnabled val="1"/>
        </dgm:presLayoutVars>
      </dgm:prSet>
      <dgm:spPr/>
    </dgm:pt>
    <dgm:pt modelId="{8034F057-8D28-4E34-99DD-1EAC6931BC0F}" type="pres">
      <dgm:prSet presAssocID="{61E70FE2-1395-451D-BC57-A3D2B4FD6A36}" presName="desTx" presStyleLbl="alignAccFollowNode1" presStyleIdx="2" presStyleCnt="5" custLinFactX="-13458" custLinFactNeighborX="-100000" custLinFactNeighborY="247">
        <dgm:presLayoutVars>
          <dgm:bulletEnabled val="1"/>
        </dgm:presLayoutVars>
      </dgm:prSet>
      <dgm:spPr>
        <a:prstGeom prst="rect">
          <a:avLst/>
        </a:prstGeom>
      </dgm:spPr>
    </dgm:pt>
    <dgm:pt modelId="{84AADFBE-24DA-4EA9-A7AD-1B30F5F300F6}" type="pres">
      <dgm:prSet presAssocID="{A6D6E235-2BB9-474D-B3A0-AF2EF6C5035A}" presName="space" presStyleCnt="0"/>
      <dgm:spPr/>
    </dgm:pt>
    <dgm:pt modelId="{9B859CC1-249E-4E4C-BFC4-78ABA63C4F72}" type="pres">
      <dgm:prSet presAssocID="{6A21461B-1C7E-4E1F-8B59-6B34F931643C}" presName="composite" presStyleCnt="0"/>
      <dgm:spPr/>
    </dgm:pt>
    <dgm:pt modelId="{1033D02A-8E97-4F94-A898-E081B210BBE1}" type="pres">
      <dgm:prSet presAssocID="{6A21461B-1C7E-4E1F-8B59-6B34F931643C}" presName="parTx" presStyleLbl="alignNode1" presStyleIdx="3" presStyleCnt="5" custScaleY="127139" custLinFactX="-14408" custLinFactNeighborX="-100000" custLinFactNeighborY="-17560">
        <dgm:presLayoutVars>
          <dgm:chMax val="0"/>
          <dgm:chPref val="0"/>
          <dgm:bulletEnabled val="1"/>
        </dgm:presLayoutVars>
      </dgm:prSet>
      <dgm:spPr/>
    </dgm:pt>
    <dgm:pt modelId="{D3E81C5D-D6EF-41EF-8AE9-2B6DFA7E119E}" type="pres">
      <dgm:prSet presAssocID="{6A21461B-1C7E-4E1F-8B59-6B34F931643C}" presName="desTx" presStyleLbl="alignAccFollowNode1" presStyleIdx="3" presStyleCnt="5" custLinFactX="-14408" custLinFactNeighborX="-100000" custLinFactNeighborY="350">
        <dgm:presLayoutVars>
          <dgm:bulletEnabled val="1"/>
        </dgm:presLayoutVars>
      </dgm:prSet>
      <dgm:spPr>
        <a:prstGeom prst="rect">
          <a:avLst/>
        </a:prstGeom>
      </dgm:spPr>
    </dgm:pt>
    <dgm:pt modelId="{84910201-B5B5-4616-9D4E-CA423FCC4AF2}" type="pres">
      <dgm:prSet presAssocID="{B0E67B58-A8D5-4D30-B988-2292DEBE0325}" presName="space" presStyleCnt="0"/>
      <dgm:spPr/>
    </dgm:pt>
    <dgm:pt modelId="{406DE95E-02F6-472E-9FE0-FAD31462197F}" type="pres">
      <dgm:prSet presAssocID="{9516162C-3249-45CF-A7FE-B57D5BAAAAE8}" presName="composite" presStyleCnt="0"/>
      <dgm:spPr/>
    </dgm:pt>
    <dgm:pt modelId="{55A2A28B-503E-45D2-B057-A20C5C7543CF}" type="pres">
      <dgm:prSet presAssocID="{9516162C-3249-45CF-A7FE-B57D5BAAAAE8}" presName="parTx" presStyleLbl="alignNode1" presStyleIdx="4" presStyleCnt="5" custScaleY="127139" custLinFactNeighborX="-78" custLinFactNeighborY="-19416">
        <dgm:presLayoutVars>
          <dgm:chMax val="0"/>
          <dgm:chPref val="0"/>
          <dgm:bulletEnabled val="1"/>
        </dgm:presLayoutVars>
      </dgm:prSet>
      <dgm:spPr/>
    </dgm:pt>
    <dgm:pt modelId="{6E45D3D1-6A9C-4BD9-92D2-35950D7B7F98}" type="pres">
      <dgm:prSet presAssocID="{9516162C-3249-45CF-A7FE-B57D5BAAAAE8}" presName="desTx" presStyleLbl="alignAccFollowNode1" presStyleIdx="4" presStyleCnt="5">
        <dgm:presLayoutVars>
          <dgm:bulletEnabled val="1"/>
        </dgm:presLayoutVars>
      </dgm:prSet>
      <dgm:spPr/>
    </dgm:pt>
  </dgm:ptLst>
  <dgm:cxnLst>
    <dgm:cxn modelId="{9A975901-E417-4129-9483-2C7778392F66}" type="presOf" srcId="{CDF87978-A7CF-49E0-B3DC-B8ED588AA23B}" destId="{EE220173-2551-4C20-A924-34059E781B04}" srcOrd="0" destOrd="6" presId="urn:microsoft.com/office/officeart/2005/8/layout/hList1"/>
    <dgm:cxn modelId="{59389403-749F-4C81-960A-05B49488A994}" type="presOf" srcId="{868C7E61-8F8F-4E29-B23C-69E3526F87D0}" destId="{EE220173-2551-4C20-A924-34059E781B04}" srcOrd="0" destOrd="3" presId="urn:microsoft.com/office/officeart/2005/8/layout/hList1"/>
    <dgm:cxn modelId="{0008B909-E848-431E-A402-D972C409545C}" srcId="{01FC794D-CCF4-4B7A-B754-397576BDA1A9}" destId="{868C7E61-8F8F-4E29-B23C-69E3526F87D0}" srcOrd="1" destOrd="0" parTransId="{B03D2A16-E571-416C-9270-F0257B82B04A}" sibTransId="{28DD31A5-4E51-4335-B886-A86A735FF40A}"/>
    <dgm:cxn modelId="{03102A0E-48E0-4800-A306-C19D8D7E665E}" type="presOf" srcId="{4BA7C8A4-2508-4615-8049-F5B907369051}" destId="{39849473-023B-474E-A5AB-00C8B0148B5A}" srcOrd="0" destOrd="2" presId="urn:microsoft.com/office/officeart/2005/8/layout/hList1"/>
    <dgm:cxn modelId="{D2839B0F-1A8C-4070-B5F7-3C24B56DC424}" type="presOf" srcId="{07E93EDE-8321-4703-8C2A-E03CE3EC63C4}" destId="{00E19EFA-0794-4D53-960B-907BD647DBE8}" srcOrd="0" destOrd="0" presId="urn:microsoft.com/office/officeart/2005/8/layout/hList1"/>
    <dgm:cxn modelId="{6C48F710-748E-4137-BC52-B6AAF81B3F69}" type="presOf" srcId="{3F42BE21-6464-4D3D-BFC5-4CFF3001A07E}" destId="{D3E81C5D-D6EF-41EF-8AE9-2B6DFA7E119E}" srcOrd="0" destOrd="5" presId="urn:microsoft.com/office/officeart/2005/8/layout/hList1"/>
    <dgm:cxn modelId="{C9892E11-08A3-4095-B875-A32B979BD1DB}" type="presOf" srcId="{D8501FE7-C9C2-4BB0-8A0C-FE9FD2BB9521}" destId="{8034F057-8D28-4E34-99DD-1EAC6931BC0F}" srcOrd="0" destOrd="4" presId="urn:microsoft.com/office/officeart/2005/8/layout/hList1"/>
    <dgm:cxn modelId="{51F13812-06C1-4588-B4AF-13321CFD858C}" srcId="{01FC794D-CCF4-4B7A-B754-397576BDA1A9}" destId="{F963D43F-D59D-4084-83B9-3D55F5725EAD}" srcOrd="0" destOrd="0" parTransId="{9005A992-FEBA-4A8D-8C01-17BDB9EAC4B8}" sibTransId="{1B878D5D-1483-4B3E-B939-8CEC4A4BD527}"/>
    <dgm:cxn modelId="{AD998E15-6815-4761-8EF8-47248F59FAFC}" srcId="{9516162C-3249-45CF-A7FE-B57D5BAAAAE8}" destId="{E2689D1D-0EAE-4A37-92A0-CE577003E286}" srcOrd="1" destOrd="0" parTransId="{73E67DDC-FD3E-4FFB-952D-B994DBBED9E6}" sibTransId="{54F96F57-91CD-4713-AE7E-3EBF492C4DE7}"/>
    <dgm:cxn modelId="{1148871A-7CBF-4152-8247-A7D1A4B598E5}" srcId="{54E5AA3B-C145-4047-9B69-1A2F4B4C8801}" destId="{475CAC51-72AE-46B9-AA56-1C3033079082}" srcOrd="5" destOrd="0" parTransId="{109CBA87-3B17-4545-ABB4-E2F8DE8CD34D}" sibTransId="{57D01E59-F08A-48CB-8833-6B03BAFFE619}"/>
    <dgm:cxn modelId="{5696AE1A-66D1-4A53-9CF7-652F92839DD9}" type="presOf" srcId="{E5CE8B24-AEA2-460D-99E4-F44DB2A9148C}" destId="{8034F057-8D28-4E34-99DD-1EAC6931BC0F}" srcOrd="0" destOrd="1" presId="urn:microsoft.com/office/officeart/2005/8/layout/hList1"/>
    <dgm:cxn modelId="{45196B1F-AE65-4F30-B75F-6F041C4CCF50}" type="presOf" srcId="{F3F91297-7D7A-450D-88DF-C2AE1C436A88}" destId="{D3E81C5D-D6EF-41EF-8AE9-2B6DFA7E119E}" srcOrd="0" destOrd="6" presId="urn:microsoft.com/office/officeart/2005/8/layout/hList1"/>
    <dgm:cxn modelId="{0DBD5420-34DA-410C-BC17-4DB30B8C205E}" srcId="{07E93EDE-8321-4703-8C2A-E03CE3EC63C4}" destId="{2E3B06C9-4A4C-4778-B8E5-2ACC0BA17D14}" srcOrd="3" destOrd="0" parTransId="{21364B1E-F1FF-4817-8D1E-1DB08C5AA9AD}" sibTransId="{A373A5BA-E82B-4DFA-865F-F13F77875493}"/>
    <dgm:cxn modelId="{411D8325-7F51-44F1-8FFA-52D19FE63EC4}" type="presOf" srcId="{2E3B06C9-4A4C-4778-B8E5-2ACC0BA17D14}" destId="{39849473-023B-474E-A5AB-00C8B0148B5A}" srcOrd="0" destOrd="3" presId="urn:microsoft.com/office/officeart/2005/8/layout/hList1"/>
    <dgm:cxn modelId="{9826CD2A-3357-4770-949A-15DC5CEB7EBF}" type="presOf" srcId="{278DA7A4-C1B9-4E4A-9B7A-35B1FA341ECD}" destId="{8034F057-8D28-4E34-99DD-1EAC6931BC0F}" srcOrd="0" destOrd="3" presId="urn:microsoft.com/office/officeart/2005/8/layout/hList1"/>
    <dgm:cxn modelId="{83988D36-92D2-49A9-A752-381EE8B1F3BB}" srcId="{54E5AA3B-C145-4047-9B69-1A2F4B4C8801}" destId="{080715BE-E96C-4133-BCE7-46A404A3571F}" srcOrd="7" destOrd="0" parTransId="{9A5B7545-EC71-4942-B287-0E538AA30A95}" sibTransId="{E826CEFD-DDD1-4C2C-9AAA-B7B0E7FEE1B8}"/>
    <dgm:cxn modelId="{E788A03B-718F-4D6C-A81B-E775AD6DDFBD}" srcId="{54E5AA3B-C145-4047-9B69-1A2F4B4C8801}" destId="{01FC794D-CCF4-4B7A-B754-397576BDA1A9}" srcOrd="1" destOrd="0" parTransId="{92238417-BD0A-4CC8-BB2C-8F29F9CE417C}" sibTransId="{89488D92-EA66-4C4F-8612-D442144DC8FA}"/>
    <dgm:cxn modelId="{D5D14C3E-6D57-4A4F-A5E3-529800D9B14E}" srcId="{5D25E500-D230-4BAF-BA61-78DAD3470D6C}" destId="{61E70FE2-1395-451D-BC57-A3D2B4FD6A36}" srcOrd="2" destOrd="0" parTransId="{3206D6B3-706B-404D-B8C9-60AB6F771731}" sibTransId="{A6D6E235-2BB9-474D-B3A0-AF2EF6C5035A}"/>
    <dgm:cxn modelId="{0031335B-DCB5-4559-BCFF-68AB3B298D74}" srcId="{6A21461B-1C7E-4E1F-8B59-6B34F931643C}" destId="{52411F49-B487-4AAF-BF46-EEAC60757EE3}" srcOrd="0" destOrd="0" parTransId="{1FA7673C-387C-49EB-89E3-2751E0B2BE23}" sibTransId="{2C945608-F24C-4660-91D5-9908B6ABC341}"/>
    <dgm:cxn modelId="{508DB95D-17EF-4972-840C-719761D7DCD7}" type="presOf" srcId="{00FAD196-BE0C-4FC1-8F5A-5334B2D0AD8F}" destId="{EE220173-2551-4C20-A924-34059E781B04}" srcOrd="0" destOrd="0" presId="urn:microsoft.com/office/officeart/2005/8/layout/hList1"/>
    <dgm:cxn modelId="{BB0D6F5E-3452-4A53-B75E-52C83602F90B}" type="presOf" srcId="{B413F22A-F19D-465F-8328-2865D116C237}" destId="{6E45D3D1-6A9C-4BD9-92D2-35950D7B7F98}" srcOrd="0" destOrd="0" presId="urn:microsoft.com/office/officeart/2005/8/layout/hList1"/>
    <dgm:cxn modelId="{477D8760-9617-4627-8BD6-C97CDEA737A5}" srcId="{07E93EDE-8321-4703-8C2A-E03CE3EC63C4}" destId="{5640FAAF-8A2B-46B9-BC86-45CAA24CA3FE}" srcOrd="1" destOrd="0" parTransId="{2283D5AA-93AE-4BD5-9E4D-32A2BC7036EB}" sibTransId="{20886408-181E-40B5-9942-6F54D5E8FA52}"/>
    <dgm:cxn modelId="{B4484241-C546-414F-AD2D-63BA5A23E409}" srcId="{6A21461B-1C7E-4E1F-8B59-6B34F931643C}" destId="{EE85ACC4-64D7-4068-84B3-5D84366ACC51}" srcOrd="1" destOrd="0" parTransId="{0E7D734F-7DAD-4AAE-841E-3F68BB4A95E8}" sibTransId="{46425450-6350-42F3-ACE4-4862DE9BC828}"/>
    <dgm:cxn modelId="{BACBFA44-4B7F-4153-A10D-A1F61E673C7A}" type="presOf" srcId="{D0E7D794-688A-496A-9954-1559F0F540E7}" destId="{EE220173-2551-4C20-A924-34059E781B04}" srcOrd="0" destOrd="4" presId="urn:microsoft.com/office/officeart/2005/8/layout/hList1"/>
    <dgm:cxn modelId="{8B766745-0A4C-4BEB-B00E-CD6C9DAD0889}" srcId="{01FC794D-CCF4-4B7A-B754-397576BDA1A9}" destId="{D0E7D794-688A-496A-9954-1559F0F540E7}" srcOrd="2" destOrd="0" parTransId="{7CFACEA9-2E8F-4420-B545-BB59979C7C9E}" sibTransId="{952C1F80-FD78-40A9-B7FB-2B6BC82454F3}"/>
    <dgm:cxn modelId="{08206B65-6784-41E9-8DD4-A869ADA0C6C5}" srcId="{61E70FE2-1395-451D-BC57-A3D2B4FD6A36}" destId="{278DA7A4-C1B9-4E4A-9B7A-35B1FA341ECD}" srcOrd="3" destOrd="0" parTransId="{2115F9A0-4EF3-4EB9-94D9-DACB968F1300}" sibTransId="{5A137453-42E6-418E-8FAD-AA4A3432BDFE}"/>
    <dgm:cxn modelId="{B39A6E68-22F7-4C8F-9D37-8E075ACE37AE}" type="presOf" srcId="{48D5D61D-8304-42D1-A298-F41E7D5FF20E}" destId="{39849473-023B-474E-A5AB-00C8B0148B5A}" srcOrd="0" destOrd="7" presId="urn:microsoft.com/office/officeart/2005/8/layout/hList1"/>
    <dgm:cxn modelId="{8871C148-E043-4F72-82B2-A83B9328717C}" srcId="{61E70FE2-1395-451D-BC57-A3D2B4FD6A36}" destId="{05AB6356-66A3-4E64-8162-376E9E864D27}" srcOrd="0" destOrd="0" parTransId="{42B47B2A-7517-4FC6-AD23-0C9884F64A8F}" sibTransId="{DCABDA3C-945F-4215-8B54-1CA7CB6A7A60}"/>
    <dgm:cxn modelId="{EA2F8549-7CF4-432C-B146-F261AEE31C34}" srcId="{01FC794D-CCF4-4B7A-B754-397576BDA1A9}" destId="{B76CD133-F019-45B6-B9EC-146CCA526A88}" srcOrd="3" destOrd="0" parTransId="{79A5BD2F-B2E2-401B-8158-AAB0635C5B20}" sibTransId="{D0CF688F-2637-44B8-9907-C4B7042C8C41}"/>
    <dgm:cxn modelId="{E6099369-2735-4224-AD57-5AD0E59A897F}" type="presOf" srcId="{8E7E8341-B843-4263-B458-86B3537D0B85}" destId="{D3E81C5D-D6EF-41EF-8AE9-2B6DFA7E119E}" srcOrd="0" destOrd="7" presId="urn:microsoft.com/office/officeart/2005/8/layout/hList1"/>
    <dgm:cxn modelId="{9299164A-02F7-4BE1-BA0A-47CBA54DD83D}" srcId="{5D25E500-D230-4BAF-BA61-78DAD3470D6C}" destId="{6A21461B-1C7E-4E1F-8B59-6B34F931643C}" srcOrd="3" destOrd="0" parTransId="{2DF564B8-A480-4C60-A73B-DF56D3AD7FA2}" sibTransId="{B0E67B58-A8D5-4D30-B988-2292DEBE0325}"/>
    <dgm:cxn modelId="{C78FCD6A-A7BD-455A-85BD-7D4994C1569E}" srcId="{54E5AA3B-C145-4047-9B69-1A2F4B4C8801}" destId="{E78239CE-6E3C-4606-90FF-D8737B5A6922}" srcOrd="3" destOrd="0" parTransId="{E8B8E35C-8230-4C80-BAF1-E2C4F68AABBF}" sibTransId="{2AB1500F-434A-4AB9-95FA-C785E64D8C3B}"/>
    <dgm:cxn modelId="{5CDAFF6E-636D-48D8-B828-7C25E7F10375}" type="presOf" srcId="{477B7F74-430A-4FA3-8784-3D99814FEEDD}" destId="{8034F057-8D28-4E34-99DD-1EAC6931BC0F}" srcOrd="0" destOrd="5" presId="urn:microsoft.com/office/officeart/2005/8/layout/hList1"/>
    <dgm:cxn modelId="{B1AFE250-CB57-4B16-84B2-08A9B34137C8}" srcId="{6A21461B-1C7E-4E1F-8B59-6B34F931643C}" destId="{3F42BE21-6464-4D3D-BFC5-4CFF3001A07E}" srcOrd="2" destOrd="0" parTransId="{2676B0C3-AC8D-4B8F-8A88-0059AC537B5A}" sibTransId="{B4F7CFAE-FC57-4ED5-A1AC-66765496AC73}"/>
    <dgm:cxn modelId="{56A4E970-B74F-41C3-B836-F7C3BF94E0FE}" srcId="{54E5AA3B-C145-4047-9B69-1A2F4B4C8801}" destId="{00FAD196-BE0C-4FC1-8F5A-5334B2D0AD8F}" srcOrd="0" destOrd="0" parTransId="{EAF71AC8-15F5-4EDB-B0ED-8E639620B00B}" sibTransId="{20E4066F-6A9E-4FD9-9A43-F15AAB4F8F8B}"/>
    <dgm:cxn modelId="{53934E53-C7B4-4DDD-9EBC-607BE3A8ED3F}" type="presOf" srcId="{D2CEAB28-3BB9-416C-90E4-C00C121AA295}" destId="{EE220173-2551-4C20-A924-34059E781B04}" srcOrd="0" destOrd="12" presId="urn:microsoft.com/office/officeart/2005/8/layout/hList1"/>
    <dgm:cxn modelId="{5B5A5153-2D46-4D3D-9E9E-51EE68AC8A29}" type="presOf" srcId="{080715BE-E96C-4133-BCE7-46A404A3571F}" destId="{EE220173-2551-4C20-A924-34059E781B04}" srcOrd="0" destOrd="11" presId="urn:microsoft.com/office/officeart/2005/8/layout/hList1"/>
    <dgm:cxn modelId="{E27B2454-DC10-4EF7-9025-C7AC6FA9C209}" type="presOf" srcId="{2C5DEDAB-C226-46C9-868A-75B41C74EF78}" destId="{EE220173-2551-4C20-A924-34059E781B04}" srcOrd="0" destOrd="10" presId="urn:microsoft.com/office/officeart/2005/8/layout/hList1"/>
    <dgm:cxn modelId="{ADC4A075-ECDB-4871-9A0A-A5A6BCC7345D}" srcId="{61E70FE2-1395-451D-BC57-A3D2B4FD6A36}" destId="{50E3C50A-A9D2-4124-B8B9-B983DDCC9DB6}" srcOrd="2" destOrd="0" parTransId="{F64CB52E-A3A4-4F51-8768-05C52675351B}" sibTransId="{CFBE655F-D8CC-4C63-8C0F-AA5FF23E8D9D}"/>
    <dgm:cxn modelId="{78ACC375-8671-425A-ABD1-B58BB47DF4A1}" srcId="{5D25E500-D230-4BAF-BA61-78DAD3470D6C}" destId="{54E5AA3B-C145-4047-9B69-1A2F4B4C8801}" srcOrd="1" destOrd="0" parTransId="{CB44DBF9-BD3B-4DFB-9F5F-8092A1C151BC}" sibTransId="{82AD94D1-74C1-43BA-8E1C-0A383426542B}"/>
    <dgm:cxn modelId="{3EC85F76-8947-4245-9696-DF3585359A3B}" type="presOf" srcId="{9516162C-3249-45CF-A7FE-B57D5BAAAAE8}" destId="{55A2A28B-503E-45D2-B057-A20C5C7543CF}" srcOrd="0" destOrd="0" presId="urn:microsoft.com/office/officeart/2005/8/layout/hList1"/>
    <dgm:cxn modelId="{7E233377-423D-44A2-8479-227FF0F335A6}" srcId="{07E93EDE-8321-4703-8C2A-E03CE3EC63C4}" destId="{CCF1515C-3DF7-4F61-992D-AF891898240E}" srcOrd="0" destOrd="0" parTransId="{E218102F-7BC3-4EC5-ADEC-53253CD4BB4B}" sibTransId="{E93BC000-01EF-45A5-B68E-D49E15F3018A}"/>
    <dgm:cxn modelId="{FCF75578-4358-43AB-9CF2-AB5138072F69}" type="presOf" srcId="{A5E52F86-2B0C-47EA-8742-2CFCF7D9B22A}" destId="{D3E81C5D-D6EF-41EF-8AE9-2B6DFA7E119E}" srcOrd="0" destOrd="4" presId="urn:microsoft.com/office/officeart/2005/8/layout/hList1"/>
    <dgm:cxn modelId="{BB6F347C-9174-45ED-8D47-5893C1D4B7BE}" srcId="{07E93EDE-8321-4703-8C2A-E03CE3EC63C4}" destId="{4BA7C8A4-2508-4615-8049-F5B907369051}" srcOrd="2" destOrd="0" parTransId="{9A1011E1-410F-4D51-A3A8-F4D8EBFE0224}" sibTransId="{80B9CB0F-2C8C-4AAA-8EC3-770E16886035}"/>
    <dgm:cxn modelId="{F26F4784-64A8-4589-A98C-ACE31FCD121A}" srcId="{61E70FE2-1395-451D-BC57-A3D2B4FD6A36}" destId="{E5CE8B24-AEA2-460D-99E4-F44DB2A9148C}" srcOrd="1" destOrd="0" parTransId="{C8353110-CE80-41CA-AE7E-DAEAFB4547C5}" sibTransId="{ED56F8C3-F781-4C73-9D27-C3F5BE3F8908}"/>
    <dgm:cxn modelId="{2A30C185-5DF1-40A8-9B1C-5ED0F4B5C882}" type="presOf" srcId="{E2689D1D-0EAE-4A37-92A0-CE577003E286}" destId="{6E45D3D1-6A9C-4BD9-92D2-35950D7B7F98}" srcOrd="0" destOrd="1" presId="urn:microsoft.com/office/officeart/2005/8/layout/hList1"/>
    <dgm:cxn modelId="{2DAE3E87-0804-4B77-8DF8-F92C4CD54AC0}" type="presOf" srcId="{50E3C50A-A9D2-4124-B8B9-B983DDCC9DB6}" destId="{8034F057-8D28-4E34-99DD-1EAC6931BC0F}" srcOrd="0" destOrd="2" presId="urn:microsoft.com/office/officeart/2005/8/layout/hList1"/>
    <dgm:cxn modelId="{DBFBB187-5234-4D1F-A396-1CB71675BDCD}" type="presOf" srcId="{475CAC51-72AE-46B9-AA56-1C3033079082}" destId="{EE220173-2551-4C20-A924-34059E781B04}" srcOrd="0" destOrd="9" presId="urn:microsoft.com/office/officeart/2005/8/layout/hList1"/>
    <dgm:cxn modelId="{3A1D108A-CB5C-4494-8451-46849D2E75F9}" type="presOf" srcId="{54E5AA3B-C145-4047-9B69-1A2F4B4C8801}" destId="{2BC37FE3-1772-408E-BAA7-49CA1F133D53}" srcOrd="0" destOrd="0" presId="urn:microsoft.com/office/officeart/2005/8/layout/hList1"/>
    <dgm:cxn modelId="{BE22328B-EF5E-4E93-B752-45759CB984BA}" type="presOf" srcId="{61E70FE2-1395-451D-BC57-A3D2B4FD6A36}" destId="{FE7EFCA9-4989-4807-AD47-F80FAEF0B7DC}" srcOrd="0" destOrd="0" presId="urn:microsoft.com/office/officeart/2005/8/layout/hList1"/>
    <dgm:cxn modelId="{C694DA8C-2C86-4D84-A2A6-348C6970EF3F}" type="presOf" srcId="{D8FED27D-4900-4DC3-8C84-146B87C65077}" destId="{6E45D3D1-6A9C-4BD9-92D2-35950D7B7F98}" srcOrd="0" destOrd="2" presId="urn:microsoft.com/office/officeart/2005/8/layout/hList1"/>
    <dgm:cxn modelId="{3325688F-B630-448D-981F-11B544B582A9}" type="presOf" srcId="{01FC794D-CCF4-4B7A-B754-397576BDA1A9}" destId="{EE220173-2551-4C20-A924-34059E781B04}" srcOrd="0" destOrd="1" presId="urn:microsoft.com/office/officeart/2005/8/layout/hList1"/>
    <dgm:cxn modelId="{B8ED5990-7496-4910-AF03-6C105670488C}" srcId="{07E93EDE-8321-4703-8C2A-E03CE3EC63C4}" destId="{57DABA4A-F589-40BB-8708-C1B439FF7558}" srcOrd="4" destOrd="0" parTransId="{C52C62AC-684E-4F28-8B8B-4623842457F6}" sibTransId="{EBF8C0A4-0273-4F9C-9FAA-221C99D4FCF9}"/>
    <dgm:cxn modelId="{6BB45493-482A-4AAE-82DE-0AFB4F2C7DAD}" srcId="{6A21461B-1C7E-4E1F-8B59-6B34F931643C}" destId="{8E7E8341-B843-4263-B458-86B3537D0B85}" srcOrd="4" destOrd="0" parTransId="{8FE10EB9-3176-4E0C-8E71-D7E4C5A5126C}" sibTransId="{C39EB88D-C7B0-4CE4-80B5-8B3DD5292201}"/>
    <dgm:cxn modelId="{085CA39A-C020-4BE1-A9ED-A4619151A2D8}" type="presOf" srcId="{05AB6356-66A3-4E64-8162-376E9E864D27}" destId="{8034F057-8D28-4E34-99DD-1EAC6931BC0F}" srcOrd="0" destOrd="0" presId="urn:microsoft.com/office/officeart/2005/8/layout/hList1"/>
    <dgm:cxn modelId="{17A4BFA1-9774-4E8F-AD04-E99944D40277}" srcId="{07E93EDE-8321-4703-8C2A-E03CE3EC63C4}" destId="{AE57D1D0-4BB4-4818-9C8D-DFC98ED722CF}" srcOrd="5" destOrd="0" parTransId="{F6A3AABC-ECE8-43C2-953D-9F6D8BA2811E}" sibTransId="{84F54E93-CC1A-48EF-8F69-4B8AA50F0CB1}"/>
    <dgm:cxn modelId="{2CD9CFA3-3CE4-402E-A376-00839C60059D}" srcId="{9516162C-3249-45CF-A7FE-B57D5BAAAAE8}" destId="{D8FED27D-4900-4DC3-8C84-146B87C65077}" srcOrd="2" destOrd="0" parTransId="{F9F896F0-AD8E-414F-9F30-96F9DDCE309C}" sibTransId="{2971431E-ED26-4BF5-B35A-6F4E95DC9E66}"/>
    <dgm:cxn modelId="{585769A4-9C9C-4C83-B4D9-39D6C36CE863}" srcId="{61E70FE2-1395-451D-BC57-A3D2B4FD6A36}" destId="{477B7F74-430A-4FA3-8784-3D99814FEEDD}" srcOrd="5" destOrd="0" parTransId="{B0A09BD9-B9A1-4F44-A84A-0068E7BB63AA}" sibTransId="{38C225FA-2F5D-4AA0-BFEC-2A4F765A9CAB}"/>
    <dgm:cxn modelId="{8918FBA5-9B0D-4579-BEAE-0588F13294D0}" srcId="{07E93EDE-8321-4703-8C2A-E03CE3EC63C4}" destId="{B5DF3411-783A-4988-9CEA-87FAE562D1A5}" srcOrd="6" destOrd="0" parTransId="{A3D21BCA-5FAD-4E32-B51D-A3B165F301CB}" sibTransId="{EEA9A958-C03D-40F5-94D5-8C43F806C43E}"/>
    <dgm:cxn modelId="{E5B95EA9-6387-4C5F-B70C-CA1D24EC3F5A}" type="presOf" srcId="{AE57D1D0-4BB4-4818-9C8D-DFC98ED722CF}" destId="{39849473-023B-474E-A5AB-00C8B0148B5A}" srcOrd="0" destOrd="5" presId="urn:microsoft.com/office/officeart/2005/8/layout/hList1"/>
    <dgm:cxn modelId="{981F8FA9-BE25-4944-98E2-B01888A0A0B0}" type="presOf" srcId="{B5DF3411-783A-4988-9CEA-87FAE562D1A5}" destId="{39849473-023B-474E-A5AB-00C8B0148B5A}" srcOrd="0" destOrd="6" presId="urn:microsoft.com/office/officeart/2005/8/layout/hList1"/>
    <dgm:cxn modelId="{932EB9B4-DDDC-492D-AE66-AEA9357AA115}" srcId="{54E5AA3B-C145-4047-9B69-1A2F4B4C8801}" destId="{1D4523A9-9F87-423B-B752-DC213A13B276}" srcOrd="4" destOrd="0" parTransId="{D6D0B34D-3E51-4064-8181-9DC73546CFDD}" sibTransId="{A7350DD9-DAB2-44CB-916F-189BB4125E87}"/>
    <dgm:cxn modelId="{785096B5-8673-438A-A2C7-F733B548E3B7}" type="presOf" srcId="{52411F49-B487-4AAF-BF46-EEAC60757EE3}" destId="{D3E81C5D-D6EF-41EF-8AE9-2B6DFA7E119E}" srcOrd="0" destOrd="0" presId="urn:microsoft.com/office/officeart/2005/8/layout/hList1"/>
    <dgm:cxn modelId="{A2B2E1B7-B9E4-4623-8728-67B41A1C770F}" srcId="{EE85ACC4-64D7-4068-84B3-5D84366ACC51}" destId="{A5E52F86-2B0C-47EA-8742-2CFCF7D9B22A}" srcOrd="2" destOrd="0" parTransId="{00E093CD-D5B7-49C3-97A7-B53B763D8FEF}" sibTransId="{F47DF255-EA5D-441D-899B-79D1EABCEFC3}"/>
    <dgm:cxn modelId="{DEFF3DBD-2BD6-4AF2-9814-A0BDCAEA80A2}" type="presOf" srcId="{5D25E500-D230-4BAF-BA61-78DAD3470D6C}" destId="{35E82462-AC84-4A36-A11F-CEEBBEBDEC31}" srcOrd="0" destOrd="0" presId="urn:microsoft.com/office/officeart/2005/8/layout/hList1"/>
    <dgm:cxn modelId="{598C47BF-DBF5-4A3A-9F34-AF036A1260F3}" srcId="{5D25E500-D230-4BAF-BA61-78DAD3470D6C}" destId="{07E93EDE-8321-4703-8C2A-E03CE3EC63C4}" srcOrd="0" destOrd="0" parTransId="{73A9982F-1EFC-4209-8009-9340EF46C94D}" sibTransId="{F2DDD2EB-ECB2-456A-B35D-26E3AAA81597}"/>
    <dgm:cxn modelId="{BAC979C3-7641-4E82-9570-C744E7569005}" type="presOf" srcId="{1D4523A9-9F87-423B-B752-DC213A13B276}" destId="{EE220173-2551-4C20-A924-34059E781B04}" srcOrd="0" destOrd="8" presId="urn:microsoft.com/office/officeart/2005/8/layout/hList1"/>
    <dgm:cxn modelId="{BFCD02C6-AF2E-453E-9267-10DBAD7F785E}" type="presOf" srcId="{57DABA4A-F589-40BB-8708-C1B439FF7558}" destId="{39849473-023B-474E-A5AB-00C8B0148B5A}" srcOrd="0" destOrd="4" presId="urn:microsoft.com/office/officeart/2005/8/layout/hList1"/>
    <dgm:cxn modelId="{971FFBC6-6150-4E82-BB5A-03C2DA897860}" type="presOf" srcId="{EE85ACC4-64D7-4068-84B3-5D84366ACC51}" destId="{D3E81C5D-D6EF-41EF-8AE9-2B6DFA7E119E}" srcOrd="0" destOrd="1" presId="urn:microsoft.com/office/officeart/2005/8/layout/hList1"/>
    <dgm:cxn modelId="{11F9D0C8-E476-4329-9F58-C8B6BFE3E289}" srcId="{EE85ACC4-64D7-4068-84B3-5D84366ACC51}" destId="{B4E95341-3BF4-4971-A890-DAF7C1B24493}" srcOrd="1" destOrd="0" parTransId="{C968C0E1-7413-4EDF-873D-78CA1DC5F079}" sibTransId="{1F9B7306-B4E6-4EE2-8B1A-6127AC63C098}"/>
    <dgm:cxn modelId="{951A45CA-FB70-4548-9CCC-4FA641141D49}" type="presOf" srcId="{5640FAAF-8A2B-46B9-BC86-45CAA24CA3FE}" destId="{39849473-023B-474E-A5AB-00C8B0148B5A}" srcOrd="0" destOrd="1" presId="urn:microsoft.com/office/officeart/2005/8/layout/hList1"/>
    <dgm:cxn modelId="{73B851CA-9D73-4E35-A2E0-B6ADCB0A604C}" srcId="{54E5AA3B-C145-4047-9B69-1A2F4B4C8801}" destId="{D2CEAB28-3BB9-416C-90E4-C00C121AA295}" srcOrd="8" destOrd="0" parTransId="{3CC14BD7-2006-4E50-B381-596566BED2A9}" sibTransId="{0AC0A3F5-5213-47F6-B987-8587FE5E0E89}"/>
    <dgm:cxn modelId="{2AA81FCC-0439-41F9-A7BF-233471D5621F}" srcId="{EE85ACC4-64D7-4068-84B3-5D84366ACC51}" destId="{C5231A93-14FB-411D-8484-EA55F648199E}" srcOrd="0" destOrd="0" parTransId="{ACBAADD7-89E6-482D-A0D4-0ABEC67693C9}" sibTransId="{FCC5B68B-EC9B-4FB1-93B4-E746D81BD6B9}"/>
    <dgm:cxn modelId="{9BDA94D2-076A-410E-B9C5-C2A2E4300DED}" type="presOf" srcId="{CCF1515C-3DF7-4F61-992D-AF891898240E}" destId="{39849473-023B-474E-A5AB-00C8B0148B5A}" srcOrd="0" destOrd="0" presId="urn:microsoft.com/office/officeart/2005/8/layout/hList1"/>
    <dgm:cxn modelId="{49D197D2-2E9E-4161-B040-970EF1D92F0C}" srcId="{61E70FE2-1395-451D-BC57-A3D2B4FD6A36}" destId="{D8501FE7-C9C2-4BB0-8A0C-FE9FD2BB9521}" srcOrd="4" destOrd="0" parTransId="{51EE5AE0-2288-42F0-AAE8-6B3965F7B214}" sibTransId="{0D7D2F04-7E75-435C-96BC-582C571B423A}"/>
    <dgm:cxn modelId="{5F7C94D3-C9F3-483E-9645-F36CB43DB14E}" srcId="{5D25E500-D230-4BAF-BA61-78DAD3470D6C}" destId="{9516162C-3249-45CF-A7FE-B57D5BAAAAE8}" srcOrd="4" destOrd="0" parTransId="{3A628F6F-6A99-475F-A23D-8825494E8453}" sibTransId="{2B1BA1D4-A0C4-42A8-AA4F-9BA19089F39F}"/>
    <dgm:cxn modelId="{843995D6-42BD-4EB9-A833-C4537F9BC05A}" srcId="{6A21461B-1C7E-4E1F-8B59-6B34F931643C}" destId="{F3F91297-7D7A-450D-88DF-C2AE1C436A88}" srcOrd="3" destOrd="0" parTransId="{D0949BAB-B9AC-4B66-972B-1CBCB0A4180F}" sibTransId="{A2B060EA-718E-4AC1-A071-5C34BD3B31A0}"/>
    <dgm:cxn modelId="{1AE2C2D7-E4F6-41A4-96A1-C5F8AF43FB05}" type="presOf" srcId="{B76CD133-F019-45B6-B9EC-146CCA526A88}" destId="{EE220173-2551-4C20-A924-34059E781B04}" srcOrd="0" destOrd="5" presId="urn:microsoft.com/office/officeart/2005/8/layout/hList1"/>
    <dgm:cxn modelId="{F5D543D9-6848-471C-82EF-03E3705D2090}" type="presOf" srcId="{6A21461B-1C7E-4E1F-8B59-6B34F931643C}" destId="{1033D02A-8E97-4F94-A898-E081B210BBE1}" srcOrd="0" destOrd="0" presId="urn:microsoft.com/office/officeart/2005/8/layout/hList1"/>
    <dgm:cxn modelId="{CC9F33E1-4CE4-4012-B964-03CE002BAD5C}" type="presOf" srcId="{B4E95341-3BF4-4971-A890-DAF7C1B24493}" destId="{D3E81C5D-D6EF-41EF-8AE9-2B6DFA7E119E}" srcOrd="0" destOrd="3" presId="urn:microsoft.com/office/officeart/2005/8/layout/hList1"/>
    <dgm:cxn modelId="{BA6D73E1-483D-4891-9397-A3444CD211A7}" srcId="{54E5AA3B-C145-4047-9B69-1A2F4B4C8801}" destId="{CDF87978-A7CF-49E0-B3DC-B8ED588AA23B}" srcOrd="2" destOrd="0" parTransId="{F84D3DEF-B671-4D65-A36B-CD9DADD0DD93}" sibTransId="{5B34B8DC-FC8C-48A6-AA74-EDA4EEBBBC0A}"/>
    <dgm:cxn modelId="{0266BAE8-2E9D-4D36-AB82-C96243FA04B3}" type="presOf" srcId="{E78239CE-6E3C-4606-90FF-D8737B5A6922}" destId="{EE220173-2551-4C20-A924-34059E781B04}" srcOrd="0" destOrd="7" presId="urn:microsoft.com/office/officeart/2005/8/layout/hList1"/>
    <dgm:cxn modelId="{50E77BF3-D254-4AF1-BFCF-060D09C6A85C}" srcId="{54E5AA3B-C145-4047-9B69-1A2F4B4C8801}" destId="{2C5DEDAB-C226-46C9-868A-75B41C74EF78}" srcOrd="6" destOrd="0" parTransId="{5E6B4E34-B7CC-4754-8C34-16C587E59C4A}" sibTransId="{37831C98-3D9A-427C-AAFE-AFF5E6BE4633}"/>
    <dgm:cxn modelId="{59490BF5-8F04-4A2E-9BDA-EA2329AD1E0E}" srcId="{9516162C-3249-45CF-A7FE-B57D5BAAAAE8}" destId="{B413F22A-F19D-465F-8328-2865D116C237}" srcOrd="0" destOrd="0" parTransId="{8D908D09-B111-4946-8053-A70DA501FBF5}" sibTransId="{12B61568-58C5-4173-B480-9E86AF514A40}"/>
    <dgm:cxn modelId="{9FBB11F8-1F21-4701-A954-E7ADA150D829}" type="presOf" srcId="{F963D43F-D59D-4084-83B9-3D55F5725EAD}" destId="{EE220173-2551-4C20-A924-34059E781B04}" srcOrd="0" destOrd="2" presId="urn:microsoft.com/office/officeart/2005/8/layout/hList1"/>
    <dgm:cxn modelId="{0AAB03FA-E8F4-4FC6-A7E4-3C4512F670C5}" srcId="{B5DF3411-783A-4988-9CEA-87FAE562D1A5}" destId="{48D5D61D-8304-42D1-A298-F41E7D5FF20E}" srcOrd="0" destOrd="0" parTransId="{B081B05E-D636-4F08-BFAD-554C0880E16D}" sibTransId="{66FD93DB-133F-499D-81DE-58EA0AACE0C3}"/>
    <dgm:cxn modelId="{57FB3BFC-2CDF-4093-B5DA-3396399E8392}" type="presOf" srcId="{C5231A93-14FB-411D-8484-EA55F648199E}" destId="{D3E81C5D-D6EF-41EF-8AE9-2B6DFA7E119E}" srcOrd="0" destOrd="2" presId="urn:microsoft.com/office/officeart/2005/8/layout/hList1"/>
    <dgm:cxn modelId="{B0DF0874-9EB3-47CE-982B-1B024EDB3529}" type="presParOf" srcId="{35E82462-AC84-4A36-A11F-CEEBBEBDEC31}" destId="{D387F6B7-A24D-450C-BD8C-CE275D2BEFC7}" srcOrd="0" destOrd="0" presId="urn:microsoft.com/office/officeart/2005/8/layout/hList1"/>
    <dgm:cxn modelId="{B396E309-F770-4A30-B272-8C82CB265A07}" type="presParOf" srcId="{D387F6B7-A24D-450C-BD8C-CE275D2BEFC7}" destId="{00E19EFA-0794-4D53-960B-907BD647DBE8}" srcOrd="0" destOrd="0" presId="urn:microsoft.com/office/officeart/2005/8/layout/hList1"/>
    <dgm:cxn modelId="{16799230-22AB-43A7-AEBC-B163E3BCFE7B}" type="presParOf" srcId="{D387F6B7-A24D-450C-BD8C-CE275D2BEFC7}" destId="{39849473-023B-474E-A5AB-00C8B0148B5A}" srcOrd="1" destOrd="0" presId="urn:microsoft.com/office/officeart/2005/8/layout/hList1"/>
    <dgm:cxn modelId="{8D4CCB7E-C302-492F-A864-3FFFFE883827}" type="presParOf" srcId="{35E82462-AC84-4A36-A11F-CEEBBEBDEC31}" destId="{37534434-ABB5-43C7-9289-D00E7B2FF4BD}" srcOrd="1" destOrd="0" presId="urn:microsoft.com/office/officeart/2005/8/layout/hList1"/>
    <dgm:cxn modelId="{79859055-C0B4-4F55-9192-8658473C4A8D}" type="presParOf" srcId="{35E82462-AC84-4A36-A11F-CEEBBEBDEC31}" destId="{CC8B6D15-5075-4EF5-B9B1-C1E10A0C1203}" srcOrd="2" destOrd="0" presId="urn:microsoft.com/office/officeart/2005/8/layout/hList1"/>
    <dgm:cxn modelId="{CB0E8459-7DA5-4761-B844-C87A07DA52CF}" type="presParOf" srcId="{CC8B6D15-5075-4EF5-B9B1-C1E10A0C1203}" destId="{2BC37FE3-1772-408E-BAA7-49CA1F133D53}" srcOrd="0" destOrd="0" presId="urn:microsoft.com/office/officeart/2005/8/layout/hList1"/>
    <dgm:cxn modelId="{26CB8816-7710-4882-9FE4-DF7B936012EF}" type="presParOf" srcId="{CC8B6D15-5075-4EF5-B9B1-C1E10A0C1203}" destId="{EE220173-2551-4C20-A924-34059E781B04}" srcOrd="1" destOrd="0" presId="urn:microsoft.com/office/officeart/2005/8/layout/hList1"/>
    <dgm:cxn modelId="{5A2AA389-0820-45B0-B997-A624DF511634}" type="presParOf" srcId="{35E82462-AC84-4A36-A11F-CEEBBEBDEC31}" destId="{68A4783D-A938-4AC0-AA04-990972055E11}" srcOrd="3" destOrd="0" presId="urn:microsoft.com/office/officeart/2005/8/layout/hList1"/>
    <dgm:cxn modelId="{5BA53BCF-6075-44AB-A2B9-610DBEE645DA}" type="presParOf" srcId="{35E82462-AC84-4A36-A11F-CEEBBEBDEC31}" destId="{91A1AE1A-E919-4168-AB94-7F894AC417FD}" srcOrd="4" destOrd="0" presId="urn:microsoft.com/office/officeart/2005/8/layout/hList1"/>
    <dgm:cxn modelId="{C4534849-8B2C-4DEE-94FC-8D352BDD9B95}" type="presParOf" srcId="{91A1AE1A-E919-4168-AB94-7F894AC417FD}" destId="{FE7EFCA9-4989-4807-AD47-F80FAEF0B7DC}" srcOrd="0" destOrd="0" presId="urn:microsoft.com/office/officeart/2005/8/layout/hList1"/>
    <dgm:cxn modelId="{2D1EA6AF-2477-482D-AA58-F48E982E362D}" type="presParOf" srcId="{91A1AE1A-E919-4168-AB94-7F894AC417FD}" destId="{8034F057-8D28-4E34-99DD-1EAC6931BC0F}" srcOrd="1" destOrd="0" presId="urn:microsoft.com/office/officeart/2005/8/layout/hList1"/>
    <dgm:cxn modelId="{7EE6D658-8A72-466C-A239-B22DF9A989B1}" type="presParOf" srcId="{35E82462-AC84-4A36-A11F-CEEBBEBDEC31}" destId="{84AADFBE-24DA-4EA9-A7AD-1B30F5F300F6}" srcOrd="5" destOrd="0" presId="urn:microsoft.com/office/officeart/2005/8/layout/hList1"/>
    <dgm:cxn modelId="{E2D64173-C9C2-4D15-891A-9C3F84DDB637}" type="presParOf" srcId="{35E82462-AC84-4A36-A11F-CEEBBEBDEC31}" destId="{9B859CC1-249E-4E4C-BFC4-78ABA63C4F72}" srcOrd="6" destOrd="0" presId="urn:microsoft.com/office/officeart/2005/8/layout/hList1"/>
    <dgm:cxn modelId="{6E108996-DBD5-4680-939C-5A44DA44B3D9}" type="presParOf" srcId="{9B859CC1-249E-4E4C-BFC4-78ABA63C4F72}" destId="{1033D02A-8E97-4F94-A898-E081B210BBE1}" srcOrd="0" destOrd="0" presId="urn:microsoft.com/office/officeart/2005/8/layout/hList1"/>
    <dgm:cxn modelId="{0C394759-69A4-4BD5-8D83-FC7956670A79}" type="presParOf" srcId="{9B859CC1-249E-4E4C-BFC4-78ABA63C4F72}" destId="{D3E81C5D-D6EF-41EF-8AE9-2B6DFA7E119E}" srcOrd="1" destOrd="0" presId="urn:microsoft.com/office/officeart/2005/8/layout/hList1"/>
    <dgm:cxn modelId="{02802A69-572D-41AC-A51D-4B06F2AAD753}" type="presParOf" srcId="{35E82462-AC84-4A36-A11F-CEEBBEBDEC31}" destId="{84910201-B5B5-4616-9D4E-CA423FCC4AF2}" srcOrd="7" destOrd="0" presId="urn:microsoft.com/office/officeart/2005/8/layout/hList1"/>
    <dgm:cxn modelId="{744191A6-23C6-4B5F-87D2-5CC1EC2AF4D6}" type="presParOf" srcId="{35E82462-AC84-4A36-A11F-CEEBBEBDEC31}" destId="{406DE95E-02F6-472E-9FE0-FAD31462197F}" srcOrd="8" destOrd="0" presId="urn:microsoft.com/office/officeart/2005/8/layout/hList1"/>
    <dgm:cxn modelId="{C7EF3A99-A761-4394-AEF2-CE50FB105735}" type="presParOf" srcId="{406DE95E-02F6-472E-9FE0-FAD31462197F}" destId="{55A2A28B-503E-45D2-B057-A20C5C7543CF}" srcOrd="0" destOrd="0" presId="urn:microsoft.com/office/officeart/2005/8/layout/hList1"/>
    <dgm:cxn modelId="{F7F9CC17-2548-4504-88BE-1EC39FDEC821}" type="presParOf" srcId="{406DE95E-02F6-472E-9FE0-FAD31462197F}" destId="{6E45D3D1-6A9C-4BD9-92D2-35950D7B7F9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D25E500-D230-4BAF-BA61-78DAD3470D6C}"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CA"/>
        </a:p>
      </dgm:t>
    </dgm:pt>
    <dgm:pt modelId="{07E93EDE-8321-4703-8C2A-E03CE3EC63C4}">
      <dgm:prSet phldrT="[Text]" custT="1"/>
      <dgm:spPr>
        <a:xfrm>
          <a:off x="2343" y="70776"/>
          <a:ext cx="1484318" cy="395999"/>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Research and Business Intelligence</a:t>
          </a:r>
        </a:p>
      </dgm:t>
    </dgm:pt>
    <dgm:pt modelId="{73A9982F-1EFC-4209-8009-9340EF46C94D}" type="parTrans" cxnId="{598C47BF-DBF5-4A3A-9F34-AF036A1260F3}">
      <dgm:prSet/>
      <dgm:spPr/>
      <dgm:t>
        <a:bodyPr/>
        <a:lstStyle/>
        <a:p>
          <a:endParaRPr lang="en-CA"/>
        </a:p>
      </dgm:t>
    </dgm:pt>
    <dgm:pt modelId="{F2DDD2EB-ECB2-456A-B35D-26E3AAA81597}" type="sibTrans" cxnId="{598C47BF-DBF5-4A3A-9F34-AF036A1260F3}">
      <dgm:prSet/>
      <dgm:spPr/>
      <dgm:t>
        <a:bodyPr/>
        <a:lstStyle/>
        <a:p>
          <a:endParaRPr lang="en-CA"/>
        </a:p>
      </dgm:t>
    </dgm:pt>
    <dgm:pt modelId="{CCF1515C-3DF7-4F61-992D-AF891898240E}">
      <dgm:prSet phldrT="[Text]" custT="1"/>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Research security due diligence support to check for Named Research Organizations (NRO)</a:t>
          </a:r>
        </a:p>
      </dgm:t>
    </dgm:pt>
    <dgm:pt modelId="{E218102F-7BC3-4EC5-ADEC-53253CD4BB4B}" type="parTrans" cxnId="{7E233377-423D-44A2-8479-227FF0F335A6}">
      <dgm:prSet/>
      <dgm:spPr/>
      <dgm:t>
        <a:bodyPr/>
        <a:lstStyle/>
        <a:p>
          <a:endParaRPr lang="en-CA"/>
        </a:p>
      </dgm:t>
    </dgm:pt>
    <dgm:pt modelId="{E93BC000-01EF-45A5-B68E-D49E15F3018A}" type="sibTrans" cxnId="{7E233377-423D-44A2-8479-227FF0F335A6}">
      <dgm:prSet/>
      <dgm:spPr/>
      <dgm:t>
        <a:bodyPr/>
        <a:lstStyle/>
        <a:p>
          <a:endParaRPr lang="en-CA"/>
        </a:p>
      </dgm:t>
    </dgm:pt>
    <dgm:pt modelId="{61E70FE2-1395-451D-BC57-A3D2B4FD6A36}">
      <dgm:prSet phldrT="[Text]" custT="1"/>
      <dgm:spPr>
        <a:xfrm>
          <a:off x="1704039" y="78392"/>
          <a:ext cx="1484318" cy="395999"/>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Accessing Collections</a:t>
          </a:r>
        </a:p>
      </dgm:t>
    </dgm:pt>
    <dgm:pt modelId="{3206D6B3-706B-404D-B8C9-60AB6F771731}" type="parTrans" cxnId="{D5D14C3E-6D57-4A4F-A5E3-529800D9B14E}">
      <dgm:prSet/>
      <dgm:spPr/>
      <dgm:t>
        <a:bodyPr/>
        <a:lstStyle/>
        <a:p>
          <a:endParaRPr lang="en-CA"/>
        </a:p>
      </dgm:t>
    </dgm:pt>
    <dgm:pt modelId="{A6D6E235-2BB9-474D-B3A0-AF2EF6C5035A}" type="sibTrans" cxnId="{D5D14C3E-6D57-4A4F-A5E3-529800D9B14E}">
      <dgm:prSet/>
      <dgm:spPr/>
      <dgm:t>
        <a:bodyPr/>
        <a:lstStyle/>
        <a:p>
          <a:endParaRPr lang="en-CA"/>
        </a:p>
      </dgm:t>
    </dgm:pt>
    <dgm:pt modelId="{05AB6356-66A3-4E64-8162-376E9E864D27}">
      <dgm:prSet phldrT="[Text]" custT="1"/>
      <dgm:spPr>
        <a:xfrm>
          <a:off x="1704039" y="496164"/>
          <a:ext cx="1484318" cy="266814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r>
            <a:rPr lang="en-US" sz="1000" dirty="0">
              <a:solidFill>
                <a:srgbClr val="000000">
                  <a:hueOff val="0"/>
                  <a:satOff val="0"/>
                  <a:lumOff val="0"/>
                  <a:alphaOff val="0"/>
                </a:srgbClr>
              </a:solidFill>
              <a:latin typeface="Arial"/>
              <a:ea typeface="+mn-ea"/>
              <a:cs typeface="+mn-cs"/>
            </a:rPr>
            <a:t>Launched Library Chat service</a:t>
          </a:r>
          <a:endParaRPr lang="en-CA" sz="1000" dirty="0">
            <a:solidFill>
              <a:srgbClr val="000000">
                <a:hueOff val="0"/>
                <a:satOff val="0"/>
                <a:lumOff val="0"/>
                <a:alphaOff val="0"/>
              </a:srgbClr>
            </a:solidFill>
            <a:latin typeface="Arial"/>
            <a:ea typeface="+mn-ea"/>
            <a:cs typeface="+mn-cs"/>
          </a:endParaRPr>
        </a:p>
      </dgm:t>
    </dgm:pt>
    <dgm:pt modelId="{42B47B2A-7517-4FC6-AD23-0C9884F64A8F}" type="parTrans" cxnId="{8871C148-E043-4F72-82B2-A83B9328717C}">
      <dgm:prSet/>
      <dgm:spPr/>
      <dgm:t>
        <a:bodyPr/>
        <a:lstStyle/>
        <a:p>
          <a:endParaRPr lang="en-CA"/>
        </a:p>
      </dgm:t>
    </dgm:pt>
    <dgm:pt modelId="{DCABDA3C-945F-4215-8B54-1CA7CB6A7A60}" type="sibTrans" cxnId="{8871C148-E043-4F72-82B2-A83B9328717C}">
      <dgm:prSet/>
      <dgm:spPr/>
      <dgm:t>
        <a:bodyPr/>
        <a:lstStyle/>
        <a:p>
          <a:endParaRPr lang="en-CA"/>
        </a:p>
      </dgm:t>
    </dgm:pt>
    <dgm:pt modelId="{6A21461B-1C7E-4E1F-8B59-6B34F931643C}">
      <dgm:prSet custT="1"/>
      <dgm:spPr>
        <a:xfrm>
          <a:off x="3382061" y="81145"/>
          <a:ext cx="1484318" cy="395999"/>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Information Management (IM)</a:t>
          </a:r>
        </a:p>
      </dgm:t>
    </dgm:pt>
    <dgm:pt modelId="{2DF564B8-A480-4C60-A73B-DF56D3AD7FA2}" type="parTrans" cxnId="{9299164A-02F7-4BE1-BA0A-47CBA54DD83D}">
      <dgm:prSet/>
      <dgm:spPr/>
      <dgm:t>
        <a:bodyPr/>
        <a:lstStyle/>
        <a:p>
          <a:endParaRPr lang="en-CA"/>
        </a:p>
      </dgm:t>
    </dgm:pt>
    <dgm:pt modelId="{B0E67B58-A8D5-4D30-B988-2292DEBE0325}" type="sibTrans" cxnId="{9299164A-02F7-4BE1-BA0A-47CBA54DD83D}">
      <dgm:prSet/>
      <dgm:spPr/>
      <dgm:t>
        <a:bodyPr/>
        <a:lstStyle/>
        <a:p>
          <a:endParaRPr lang="en-CA"/>
        </a:p>
      </dgm:t>
    </dgm:pt>
    <dgm:pt modelId="{52411F49-B487-4AAF-BF46-EEAC60757EE3}">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r>
            <a:rPr lang="en-CA" sz="1000" kern="1200" dirty="0">
              <a:solidFill>
                <a:srgbClr val="000000">
                  <a:hueOff val="0"/>
                  <a:satOff val="0"/>
                  <a:lumOff val="0"/>
                  <a:alphaOff val="0"/>
                </a:srgbClr>
              </a:solidFill>
              <a:latin typeface="Arial"/>
              <a:ea typeface="+mn-ea"/>
              <a:cs typeface="+mn-cs"/>
            </a:rPr>
            <a:t>Self-paced training modules in Success Factors on:</a:t>
          </a:r>
        </a:p>
      </dgm:t>
    </dgm:pt>
    <dgm:pt modelId="{1FA7673C-387C-49EB-89E3-2751E0B2BE23}" type="parTrans" cxnId="{0031335B-DCB5-4559-BCFF-68AB3B298D74}">
      <dgm:prSet/>
      <dgm:spPr/>
      <dgm:t>
        <a:bodyPr/>
        <a:lstStyle/>
        <a:p>
          <a:endParaRPr lang="en-CA"/>
        </a:p>
      </dgm:t>
    </dgm:pt>
    <dgm:pt modelId="{2C945608-F24C-4660-91D5-9908B6ABC341}" type="sibTrans" cxnId="{0031335B-DCB5-4559-BCFF-68AB3B298D74}">
      <dgm:prSet/>
      <dgm:spPr/>
      <dgm:t>
        <a:bodyPr/>
        <a:lstStyle/>
        <a:p>
          <a:endParaRPr lang="en-CA"/>
        </a:p>
      </dgm:t>
    </dgm:pt>
    <dgm:pt modelId="{9516162C-3249-45CF-A7FE-B57D5BAAAAE8}">
      <dgm:prSet custT="1"/>
      <dgm:spPr>
        <a:xfrm>
          <a:off x="6771205" y="75364"/>
          <a:ext cx="1484318" cy="395999"/>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Access to Information and Privacy (ATIP)</a:t>
          </a:r>
        </a:p>
      </dgm:t>
    </dgm:pt>
    <dgm:pt modelId="{3A628F6F-6A99-475F-A23D-8825494E8453}" type="parTrans" cxnId="{5F7C94D3-C9F3-483E-9645-F36CB43DB14E}">
      <dgm:prSet/>
      <dgm:spPr/>
      <dgm:t>
        <a:bodyPr/>
        <a:lstStyle/>
        <a:p>
          <a:endParaRPr lang="en-CA"/>
        </a:p>
      </dgm:t>
    </dgm:pt>
    <dgm:pt modelId="{2B1BA1D4-A0C4-42A8-AA4F-9BA19089F39F}" type="sibTrans" cxnId="{5F7C94D3-C9F3-483E-9645-F36CB43DB14E}">
      <dgm:prSet/>
      <dgm:spPr/>
      <dgm:t>
        <a:bodyPr/>
        <a:lstStyle/>
        <a:p>
          <a:endParaRPr lang="en-CA"/>
        </a:p>
      </dgm:t>
    </dgm:pt>
    <dgm:pt modelId="{B413F22A-F19D-465F-8328-2865D116C237}">
      <dgm:prSet custT="1"/>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r>
            <a:rPr lang="en-US" sz="1000" dirty="0">
              <a:solidFill>
                <a:srgbClr val="000000">
                  <a:hueOff val="0"/>
                  <a:satOff val="0"/>
                  <a:lumOff val="0"/>
                  <a:alphaOff val="0"/>
                </a:srgbClr>
              </a:solidFill>
              <a:latin typeface="Arial"/>
              <a:ea typeface="+mn-ea"/>
              <a:cs typeface="+mn-cs"/>
            </a:rPr>
            <a:t>Proactive disclosure</a:t>
          </a:r>
          <a:endParaRPr lang="en-CA" sz="1000" dirty="0">
            <a:solidFill>
              <a:srgbClr val="000000">
                <a:hueOff val="0"/>
                <a:satOff val="0"/>
                <a:lumOff val="0"/>
                <a:alphaOff val="0"/>
              </a:srgbClr>
            </a:solidFill>
            <a:latin typeface="Arial"/>
            <a:ea typeface="+mn-ea"/>
            <a:cs typeface="+mn-cs"/>
          </a:endParaRPr>
        </a:p>
      </dgm:t>
    </dgm:pt>
    <dgm:pt modelId="{8D908D09-B111-4946-8053-A70DA501FBF5}" type="parTrans" cxnId="{59490BF5-8F04-4A2E-9BDA-EA2329AD1E0E}">
      <dgm:prSet/>
      <dgm:spPr/>
      <dgm:t>
        <a:bodyPr/>
        <a:lstStyle/>
        <a:p>
          <a:endParaRPr lang="en-CA"/>
        </a:p>
      </dgm:t>
    </dgm:pt>
    <dgm:pt modelId="{12B61568-58C5-4173-B480-9E86AF514A40}" type="sibTrans" cxnId="{59490BF5-8F04-4A2E-9BDA-EA2329AD1E0E}">
      <dgm:prSet/>
      <dgm:spPr/>
      <dgm:t>
        <a:bodyPr/>
        <a:lstStyle/>
        <a:p>
          <a:endParaRPr lang="en-CA"/>
        </a:p>
      </dgm:t>
    </dgm:pt>
    <dgm:pt modelId="{D8FED27D-4900-4DC3-8C84-146B87C65077}">
      <dgm:prSet/>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F9F896F0-AD8E-414F-9F30-96F9DDCE309C}" type="parTrans" cxnId="{2CD9CFA3-3CE4-402E-A376-00839C60059D}">
      <dgm:prSet/>
      <dgm:spPr/>
      <dgm:t>
        <a:bodyPr/>
        <a:lstStyle/>
        <a:p>
          <a:endParaRPr lang="en-CA"/>
        </a:p>
      </dgm:t>
    </dgm:pt>
    <dgm:pt modelId="{2971431E-ED26-4BF5-B35A-6F4E95DC9E66}" type="sibTrans" cxnId="{2CD9CFA3-3CE4-402E-A376-00839C60059D}">
      <dgm:prSet/>
      <dgm:spPr/>
      <dgm:t>
        <a:bodyPr/>
        <a:lstStyle/>
        <a:p>
          <a:endParaRPr lang="en-CA"/>
        </a:p>
      </dgm:t>
    </dgm:pt>
    <dgm:pt modelId="{8E7E8341-B843-4263-B458-86B3537D0B85}">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950" kern="1200" dirty="0">
            <a:solidFill>
              <a:srgbClr val="000000">
                <a:hueOff val="0"/>
                <a:satOff val="0"/>
                <a:lumOff val="0"/>
                <a:alphaOff val="0"/>
              </a:srgbClr>
            </a:solidFill>
            <a:latin typeface="Arial"/>
            <a:ea typeface="+mn-ea"/>
            <a:cs typeface="+mn-cs"/>
          </a:endParaRPr>
        </a:p>
      </dgm:t>
    </dgm:pt>
    <dgm:pt modelId="{8FE10EB9-3176-4E0C-8E71-D7E4C5A5126C}" type="parTrans" cxnId="{6BB45493-482A-4AAE-82DE-0AFB4F2C7DAD}">
      <dgm:prSet/>
      <dgm:spPr/>
      <dgm:t>
        <a:bodyPr/>
        <a:lstStyle/>
        <a:p>
          <a:endParaRPr lang="en-CA"/>
        </a:p>
      </dgm:t>
    </dgm:pt>
    <dgm:pt modelId="{C39EB88D-C7B0-4CE4-80B5-8B3DD5292201}" type="sibTrans" cxnId="{6BB45493-482A-4AAE-82DE-0AFB4F2C7DAD}">
      <dgm:prSet/>
      <dgm:spPr/>
      <dgm:t>
        <a:bodyPr/>
        <a:lstStyle/>
        <a:p>
          <a:endParaRPr lang="en-CA"/>
        </a:p>
      </dgm:t>
    </dgm:pt>
    <dgm:pt modelId="{48D5D61D-8304-42D1-A298-F41E7D5FF20E}">
      <dgm:prSet/>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B081B05E-D636-4F08-BFAD-554C0880E16D}" type="parTrans" cxnId="{0AAB03FA-E8F4-4FC6-A7E4-3C4512F670C5}">
      <dgm:prSet/>
      <dgm:spPr/>
      <dgm:t>
        <a:bodyPr/>
        <a:lstStyle/>
        <a:p>
          <a:endParaRPr lang="en-CA"/>
        </a:p>
      </dgm:t>
    </dgm:pt>
    <dgm:pt modelId="{66FD93DB-133F-499D-81DE-58EA0AACE0C3}" type="sibTrans" cxnId="{0AAB03FA-E8F4-4FC6-A7E4-3C4512F670C5}">
      <dgm:prSet/>
      <dgm:spPr/>
      <dgm:t>
        <a:bodyPr/>
        <a:lstStyle/>
        <a:p>
          <a:endParaRPr lang="en-CA"/>
        </a:p>
      </dgm:t>
    </dgm:pt>
    <dgm:pt modelId="{F3F91297-7D7A-450D-88DF-C2AE1C436A88}">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Char char="•"/>
          </a:pPr>
          <a:endParaRPr lang="en-CA" sz="1000" kern="1200" dirty="0">
            <a:solidFill>
              <a:srgbClr val="000000">
                <a:hueOff val="0"/>
                <a:satOff val="0"/>
                <a:lumOff val="0"/>
                <a:alphaOff val="0"/>
              </a:srgbClr>
            </a:solidFill>
            <a:latin typeface="Arial"/>
            <a:ea typeface="+mn-ea"/>
            <a:cs typeface="+mn-cs"/>
          </a:endParaRPr>
        </a:p>
      </dgm:t>
    </dgm:pt>
    <dgm:pt modelId="{D0949BAB-B9AC-4B66-972B-1CBCB0A4180F}" type="parTrans" cxnId="{843995D6-42BD-4EB9-A833-C4537F9BC05A}">
      <dgm:prSet/>
      <dgm:spPr/>
      <dgm:t>
        <a:bodyPr/>
        <a:lstStyle/>
        <a:p>
          <a:endParaRPr lang="en-CA"/>
        </a:p>
      </dgm:t>
    </dgm:pt>
    <dgm:pt modelId="{A2B060EA-718E-4AC1-A071-5C34BD3B31A0}" type="sibTrans" cxnId="{843995D6-42BD-4EB9-A833-C4537F9BC05A}">
      <dgm:prSet/>
      <dgm:spPr/>
      <dgm:t>
        <a:bodyPr/>
        <a:lstStyle/>
        <a:p>
          <a:endParaRPr lang="en-CA"/>
        </a:p>
      </dgm:t>
    </dgm:pt>
    <dgm:pt modelId="{3F42BE21-6464-4D3D-BFC5-4CFF3001A07E}">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1000" kern="1200" dirty="0">
            <a:solidFill>
              <a:srgbClr val="000000">
                <a:hueOff val="0"/>
                <a:satOff val="0"/>
                <a:lumOff val="0"/>
                <a:alphaOff val="0"/>
              </a:srgbClr>
            </a:solidFill>
            <a:latin typeface="Arial"/>
            <a:ea typeface="+mn-ea"/>
            <a:cs typeface="+mn-cs"/>
          </a:endParaRPr>
        </a:p>
      </dgm:t>
    </dgm:pt>
    <dgm:pt modelId="{2676B0C3-AC8D-4B8F-8A88-0059AC537B5A}" type="parTrans" cxnId="{B1AFE250-CB57-4B16-84B2-08A9B34137C8}">
      <dgm:prSet/>
      <dgm:spPr/>
      <dgm:t>
        <a:bodyPr/>
        <a:lstStyle/>
        <a:p>
          <a:endParaRPr lang="en-CA"/>
        </a:p>
      </dgm:t>
    </dgm:pt>
    <dgm:pt modelId="{B4F7CFAE-FC57-4ED5-A1AC-66765496AC73}" type="sibTrans" cxnId="{B1AFE250-CB57-4B16-84B2-08A9B34137C8}">
      <dgm:prSet/>
      <dgm:spPr/>
      <dgm:t>
        <a:bodyPr/>
        <a:lstStyle/>
        <a:p>
          <a:endParaRPr lang="en-CA"/>
        </a:p>
      </dgm:t>
    </dgm:pt>
    <dgm:pt modelId="{57DABA4A-F589-40BB-8708-C1B439FF7558}">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Prompt engineering</a:t>
          </a:r>
        </a:p>
      </dgm:t>
    </dgm:pt>
    <dgm:pt modelId="{C52C62AC-684E-4F28-8B8B-4623842457F6}" type="parTrans" cxnId="{B8ED5990-7496-4910-AF03-6C105670488C}">
      <dgm:prSet/>
      <dgm:spPr/>
      <dgm:t>
        <a:bodyPr/>
        <a:lstStyle/>
        <a:p>
          <a:endParaRPr lang="en-CA"/>
        </a:p>
      </dgm:t>
    </dgm:pt>
    <dgm:pt modelId="{EBF8C0A4-0273-4F9C-9FAA-221C99D4FCF9}" type="sibTrans" cxnId="{B8ED5990-7496-4910-AF03-6C105670488C}">
      <dgm:prSet/>
      <dgm:spPr/>
      <dgm:t>
        <a:bodyPr/>
        <a:lstStyle/>
        <a:p>
          <a:endParaRPr lang="en-CA"/>
        </a:p>
      </dgm:t>
    </dgm:pt>
    <dgm:pt modelId="{B5DF3411-783A-4988-9CEA-87FAE562D1A5}">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Curated list of NRC-related free information resources</a:t>
          </a:r>
        </a:p>
      </dgm:t>
    </dgm:pt>
    <dgm:pt modelId="{A3D21BCA-5FAD-4E32-B51D-A3B165F301CB}" type="parTrans" cxnId="{8918FBA5-9B0D-4579-BEAE-0588F13294D0}">
      <dgm:prSet/>
      <dgm:spPr/>
      <dgm:t>
        <a:bodyPr/>
        <a:lstStyle/>
        <a:p>
          <a:endParaRPr lang="en-CA"/>
        </a:p>
      </dgm:t>
    </dgm:pt>
    <dgm:pt modelId="{EEA9A958-C03D-40F5-94D5-8C43F806C43E}" type="sibTrans" cxnId="{8918FBA5-9B0D-4579-BEAE-0588F13294D0}">
      <dgm:prSet/>
      <dgm:spPr/>
      <dgm:t>
        <a:bodyPr/>
        <a:lstStyle/>
        <a:p>
          <a:endParaRPr lang="en-CA"/>
        </a:p>
      </dgm:t>
    </dgm:pt>
    <dgm:pt modelId="{5640FAAF-8A2B-46B9-BC86-45CAA24CA3FE}">
      <dgm:prSet phldrT="[Tex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2283D5AA-93AE-4BD5-9E4D-32A2BC7036EB}" type="parTrans" cxnId="{477D8760-9617-4627-8BD6-C97CDEA737A5}">
      <dgm:prSet/>
      <dgm:spPr/>
      <dgm:t>
        <a:bodyPr/>
        <a:lstStyle/>
        <a:p>
          <a:endParaRPr lang="en-CA"/>
        </a:p>
      </dgm:t>
    </dgm:pt>
    <dgm:pt modelId="{20886408-181E-40B5-9942-6F54D5E8FA52}" type="sibTrans" cxnId="{477D8760-9617-4627-8BD6-C97CDEA737A5}">
      <dgm:prSet/>
      <dgm:spPr/>
      <dgm:t>
        <a:bodyPr/>
        <a:lstStyle/>
        <a:p>
          <a:endParaRPr lang="en-CA"/>
        </a:p>
      </dgm:t>
    </dgm:pt>
    <dgm:pt modelId="{4BA7C8A4-2508-4615-8049-F5B907369051}">
      <dgm:prSet phldrT="[Tex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Citation analysis</a:t>
          </a:r>
        </a:p>
      </dgm:t>
    </dgm:pt>
    <dgm:pt modelId="{9A1011E1-410F-4D51-A3A8-F4D8EBFE0224}" type="parTrans" cxnId="{BB6F347C-9174-45ED-8D47-5893C1D4B7BE}">
      <dgm:prSet/>
      <dgm:spPr/>
      <dgm:t>
        <a:bodyPr/>
        <a:lstStyle/>
        <a:p>
          <a:endParaRPr lang="en-CA"/>
        </a:p>
      </dgm:t>
    </dgm:pt>
    <dgm:pt modelId="{80B9CB0F-2C8C-4AAA-8EC3-770E16886035}" type="sibTrans" cxnId="{BB6F347C-9174-45ED-8D47-5893C1D4B7BE}">
      <dgm:prSet/>
      <dgm:spPr/>
      <dgm:t>
        <a:bodyPr/>
        <a:lstStyle/>
        <a:p>
          <a:endParaRPr lang="en-CA"/>
        </a:p>
      </dgm:t>
    </dgm:pt>
    <dgm:pt modelId="{2E3B06C9-4A4C-4778-B8E5-2ACC0BA17D14}">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21364B1E-F1FF-4817-8D1E-1DB08C5AA9AD}" type="parTrans" cxnId="{0DBD5420-34DA-410C-BC17-4DB30B8C205E}">
      <dgm:prSet/>
      <dgm:spPr/>
      <dgm:t>
        <a:bodyPr/>
        <a:lstStyle/>
        <a:p>
          <a:endParaRPr lang="en-CA"/>
        </a:p>
      </dgm:t>
    </dgm:pt>
    <dgm:pt modelId="{A373A5BA-E82B-4DFA-865F-F13F77875493}" type="sibTrans" cxnId="{0DBD5420-34DA-410C-BC17-4DB30B8C205E}">
      <dgm:prSet/>
      <dgm:spPr/>
      <dgm:t>
        <a:bodyPr/>
        <a:lstStyle/>
        <a:p>
          <a:endParaRPr lang="en-CA"/>
        </a:p>
      </dgm:t>
    </dgm:pt>
    <dgm:pt modelId="{AE57D1D0-4BB4-4818-9C8D-DFC98ED722CF}">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F6A3AABC-ECE8-43C2-953D-9F6D8BA2811E}" type="parTrans" cxnId="{17A4BFA1-9774-4E8F-AD04-E99944D40277}">
      <dgm:prSet/>
      <dgm:spPr/>
      <dgm:t>
        <a:bodyPr/>
        <a:lstStyle/>
        <a:p>
          <a:endParaRPr lang="en-CA"/>
        </a:p>
      </dgm:t>
    </dgm:pt>
    <dgm:pt modelId="{84F54E93-CC1A-48EF-8F69-4B8AA50F0CB1}" type="sibTrans" cxnId="{17A4BFA1-9774-4E8F-AD04-E99944D40277}">
      <dgm:prSet/>
      <dgm:spPr/>
      <dgm:t>
        <a:bodyPr/>
        <a:lstStyle/>
        <a:p>
          <a:endParaRPr lang="en-CA"/>
        </a:p>
      </dgm:t>
    </dgm:pt>
    <dgm:pt modelId="{54E5AA3B-C145-4047-9B69-1A2F4B4C8801}">
      <dgm:prSet phldrT="[Text]" custT="1"/>
      <dgm:spPr>
        <a:xfrm>
          <a:off x="5081888" y="81541"/>
          <a:ext cx="1484318" cy="395999"/>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Publishing and Preserving Research   and Data</a:t>
          </a:r>
        </a:p>
      </dgm:t>
    </dgm:pt>
    <dgm:pt modelId="{82AD94D1-74C1-43BA-8E1C-0A383426542B}" type="sibTrans" cxnId="{78ACC375-8671-425A-ABD1-B58BB47DF4A1}">
      <dgm:prSet/>
      <dgm:spPr/>
      <dgm:t>
        <a:bodyPr/>
        <a:lstStyle/>
        <a:p>
          <a:endParaRPr lang="en-CA"/>
        </a:p>
      </dgm:t>
    </dgm:pt>
    <dgm:pt modelId="{CB44DBF9-BD3B-4DFB-9F5F-8092A1C151BC}" type="parTrans" cxnId="{78ACC375-8671-425A-ABD1-B58BB47DF4A1}">
      <dgm:prSet/>
      <dgm:spPr/>
      <dgm:t>
        <a:bodyPr/>
        <a:lstStyle/>
        <a:p>
          <a:endParaRPr lang="en-CA"/>
        </a:p>
      </dgm:t>
    </dgm:pt>
    <dgm:pt modelId="{50E3C50A-A9D2-4124-B8B9-B983DDCC9DB6}">
      <dgm:prSet custT="1"/>
      <dgm:spPr/>
      <dgm:t>
        <a:bodyPr/>
        <a:lstStyle/>
        <a:p>
          <a:pPr>
            <a:buChar char="•"/>
          </a:pPr>
          <a:r>
            <a:rPr lang="en-CA" sz="1000" dirty="0">
              <a:solidFill>
                <a:srgbClr val="000000">
                  <a:hueOff val="0"/>
                  <a:satOff val="0"/>
                  <a:lumOff val="0"/>
                  <a:alphaOff val="0"/>
                </a:srgbClr>
              </a:solidFill>
              <a:latin typeface="Arial"/>
              <a:ea typeface="+mn-ea"/>
              <a:cs typeface="+mn-cs"/>
            </a:rPr>
            <a:t>Re-opened our collection for interlibrary loan to the world </a:t>
          </a:r>
          <a:endParaRPr lang="en-US" sz="1000" dirty="0">
            <a:solidFill>
              <a:srgbClr val="000000">
                <a:hueOff val="0"/>
                <a:satOff val="0"/>
                <a:lumOff val="0"/>
                <a:alphaOff val="0"/>
              </a:srgbClr>
            </a:solidFill>
            <a:latin typeface="Arial"/>
            <a:ea typeface="+mn-ea"/>
            <a:cs typeface="+mn-cs"/>
          </a:endParaRPr>
        </a:p>
      </dgm:t>
    </dgm:pt>
    <dgm:pt modelId="{F64CB52E-A3A4-4F51-8768-05C52675351B}" type="parTrans" cxnId="{ADC4A075-ECDB-4871-9A0A-A5A6BCC7345D}">
      <dgm:prSet/>
      <dgm:spPr/>
      <dgm:t>
        <a:bodyPr/>
        <a:lstStyle/>
        <a:p>
          <a:endParaRPr lang="en-US"/>
        </a:p>
      </dgm:t>
    </dgm:pt>
    <dgm:pt modelId="{CFBE655F-D8CC-4C63-8C0F-AA5FF23E8D9D}" type="sibTrans" cxnId="{ADC4A075-ECDB-4871-9A0A-A5A6BCC7345D}">
      <dgm:prSet/>
      <dgm:spPr/>
      <dgm:t>
        <a:bodyPr/>
        <a:lstStyle/>
        <a:p>
          <a:endParaRPr lang="en-US"/>
        </a:p>
      </dgm:t>
    </dgm:pt>
    <dgm:pt modelId="{D8501FE7-C9C2-4BB0-8A0C-FE9FD2BB9521}">
      <dgm:prSet custT="1"/>
      <dgm:spPr/>
      <dgm:t>
        <a:bodyPr/>
        <a:lstStyle/>
        <a:p>
          <a:pPr>
            <a:buChar char="•"/>
          </a:pPr>
          <a:r>
            <a:rPr lang="en-CA" sz="1000" dirty="0">
              <a:solidFill>
                <a:srgbClr val="000000">
                  <a:hueOff val="0"/>
                  <a:satOff val="0"/>
                  <a:lumOff val="0"/>
                  <a:alphaOff val="0"/>
                </a:srgbClr>
              </a:solidFill>
              <a:latin typeface="Arial"/>
              <a:ea typeface="+mn-ea"/>
              <a:cs typeface="+mn-cs"/>
            </a:rPr>
            <a:t>Re-opened the library and NRC archives to in-person visits</a:t>
          </a:r>
          <a:endParaRPr lang="en-US" sz="1000" dirty="0">
            <a:solidFill>
              <a:srgbClr val="000000">
                <a:hueOff val="0"/>
                <a:satOff val="0"/>
                <a:lumOff val="0"/>
                <a:alphaOff val="0"/>
              </a:srgbClr>
            </a:solidFill>
            <a:latin typeface="Arial"/>
            <a:ea typeface="+mn-ea"/>
            <a:cs typeface="+mn-cs"/>
          </a:endParaRPr>
        </a:p>
      </dgm:t>
    </dgm:pt>
    <dgm:pt modelId="{51EE5AE0-2288-42F0-AAE8-6B3965F7B214}" type="parTrans" cxnId="{49D197D2-2E9E-4161-B040-970EF1D92F0C}">
      <dgm:prSet/>
      <dgm:spPr/>
      <dgm:t>
        <a:bodyPr/>
        <a:lstStyle/>
        <a:p>
          <a:endParaRPr lang="en-US"/>
        </a:p>
      </dgm:t>
    </dgm:pt>
    <dgm:pt modelId="{0D7D2F04-7E75-435C-96BC-582C571B423A}" type="sibTrans" cxnId="{49D197D2-2E9E-4161-B040-970EF1D92F0C}">
      <dgm:prSet/>
      <dgm:spPr/>
      <dgm:t>
        <a:bodyPr/>
        <a:lstStyle/>
        <a:p>
          <a:endParaRPr lang="en-US"/>
        </a:p>
      </dgm:t>
    </dgm:pt>
    <dgm:pt modelId="{477B7F74-430A-4FA3-8784-3D99814FEED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B0A09BD9-B9A1-4F44-A84A-0068E7BB63AA}" type="parTrans" cxnId="{585769A4-9C9C-4C83-B4D9-39D6C36CE863}">
      <dgm:prSet/>
      <dgm:spPr/>
      <dgm:t>
        <a:bodyPr/>
        <a:lstStyle/>
        <a:p>
          <a:endParaRPr lang="en-US"/>
        </a:p>
      </dgm:t>
    </dgm:pt>
    <dgm:pt modelId="{38C225FA-2F5D-4AA0-BFEC-2A4F765A9CAB}" type="sibTrans" cxnId="{585769A4-9C9C-4C83-B4D9-39D6C36CE863}">
      <dgm:prSet/>
      <dgm:spPr/>
      <dgm:t>
        <a:bodyPr/>
        <a:lstStyle/>
        <a:p>
          <a:endParaRPr lang="en-US"/>
        </a:p>
      </dgm:t>
    </dgm:pt>
    <dgm:pt modelId="{E5CE8B24-AEA2-460D-99E4-F44DB2A9148C}">
      <dgm:prSet phldrT="[Text]" custT="1"/>
      <dgm:spPr>
        <a:xfrm>
          <a:off x="1704039" y="496164"/>
          <a:ext cx="1484318" cy="2668140"/>
        </a:xfr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C8353110-CE80-41CA-AE7E-DAEAFB4547C5}" type="parTrans" cxnId="{F26F4784-64A8-4589-A98C-ACE31FCD121A}">
      <dgm:prSet/>
      <dgm:spPr/>
      <dgm:t>
        <a:bodyPr/>
        <a:lstStyle/>
        <a:p>
          <a:endParaRPr lang="en-US"/>
        </a:p>
      </dgm:t>
    </dgm:pt>
    <dgm:pt modelId="{ED56F8C3-F781-4C73-9D27-C3F5BE3F8908}" type="sibTrans" cxnId="{F26F4784-64A8-4589-A98C-ACE31FCD121A}">
      <dgm:prSet/>
      <dgm:spPr/>
      <dgm:t>
        <a:bodyPr/>
        <a:lstStyle/>
        <a:p>
          <a:endParaRPr lang="en-US"/>
        </a:p>
      </dgm:t>
    </dgm:pt>
    <dgm:pt modelId="{278DA7A4-C1B9-4E4A-9B7A-35B1FA341EC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2115F9A0-4EF3-4EB9-94D9-DACB968F1300}" type="parTrans" cxnId="{08206B65-6784-41E9-8DD4-A869ADA0C6C5}">
      <dgm:prSet/>
      <dgm:spPr/>
      <dgm:t>
        <a:bodyPr/>
        <a:lstStyle/>
        <a:p>
          <a:endParaRPr lang="en-US"/>
        </a:p>
      </dgm:t>
    </dgm:pt>
    <dgm:pt modelId="{5A137453-42E6-418E-8FAD-AA4A3432BDFE}" type="sibTrans" cxnId="{08206B65-6784-41E9-8DD4-A869ADA0C6C5}">
      <dgm:prSet/>
      <dgm:spPr/>
      <dgm:t>
        <a:bodyPr/>
        <a:lstStyle/>
        <a:p>
          <a:endParaRPr lang="en-US"/>
        </a:p>
      </dgm:t>
    </dgm:pt>
    <dgm:pt modelId="{00FAD196-BE0C-4FC1-8F5A-5334B2D0AD8F}">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1000" dirty="0" err="1"/>
            <a:t>Scholarly</a:t>
          </a:r>
          <a:r>
            <a:rPr lang="fr-CA" sz="1000" dirty="0"/>
            <a:t> communication services to assist </a:t>
          </a:r>
          <a:r>
            <a:rPr lang="fr-CA" sz="1000" dirty="0" err="1"/>
            <a:t>with</a:t>
          </a:r>
          <a:r>
            <a:rPr lang="fr-CA" sz="1000" dirty="0"/>
            <a:t>:</a:t>
          </a:r>
          <a:endParaRPr lang="en-US" sz="1000" dirty="0"/>
        </a:p>
      </dgm:t>
    </dgm:pt>
    <dgm:pt modelId="{EAF71AC8-15F5-4EDB-B0ED-8E639620B00B}" type="parTrans" cxnId="{56A4E970-B74F-41C3-B836-F7C3BF94E0FE}">
      <dgm:prSet/>
      <dgm:spPr/>
      <dgm:t>
        <a:bodyPr/>
        <a:lstStyle/>
        <a:p>
          <a:endParaRPr lang="en-US"/>
        </a:p>
      </dgm:t>
    </dgm:pt>
    <dgm:pt modelId="{20E4066F-6A9E-4FD9-9A43-F15AAB4F8F8B}" type="sibTrans" cxnId="{56A4E970-B74F-41C3-B836-F7C3BF94E0FE}">
      <dgm:prSet/>
      <dgm:spPr/>
      <dgm:t>
        <a:bodyPr/>
        <a:lstStyle/>
        <a:p>
          <a:endParaRPr lang="en-US"/>
        </a:p>
      </dgm:t>
    </dgm:pt>
    <dgm:pt modelId="{CDF87978-A7CF-49E0-B3DC-B8ED588AA23B}">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1000" dirty="0">
            <a:latin typeface="+mj-lt"/>
          </a:endParaRPr>
        </a:p>
      </dgm:t>
    </dgm:pt>
    <dgm:pt modelId="{F84D3DEF-B671-4D65-A36B-CD9DADD0DD93}" type="parTrans" cxnId="{BA6D73E1-483D-4891-9397-A3444CD211A7}">
      <dgm:prSet/>
      <dgm:spPr/>
      <dgm:t>
        <a:bodyPr/>
        <a:lstStyle/>
        <a:p>
          <a:endParaRPr lang="en-US"/>
        </a:p>
      </dgm:t>
    </dgm:pt>
    <dgm:pt modelId="{5B34B8DC-FC8C-48A6-AA74-EDA4EEBBBC0A}" type="sibTrans" cxnId="{BA6D73E1-483D-4891-9397-A3444CD211A7}">
      <dgm:prSet/>
      <dgm:spPr/>
      <dgm:t>
        <a:bodyPr/>
        <a:lstStyle/>
        <a:p>
          <a:endParaRPr lang="en-US"/>
        </a:p>
      </dgm:t>
    </dgm:pt>
    <dgm:pt modelId="{E78239CE-6E3C-4606-90FF-D8737B5A6922}">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1000" dirty="0" err="1">
              <a:latin typeface="+mj-lt"/>
            </a:rPr>
            <a:t>Three</a:t>
          </a:r>
          <a:r>
            <a:rPr lang="fr-CA" sz="1000" dirty="0">
              <a:latin typeface="+mj-lt"/>
            </a:rPr>
            <a:t> new Read-and- </a:t>
          </a:r>
          <a:r>
            <a:rPr lang="fr-CA" sz="1000" dirty="0" err="1">
              <a:latin typeface="+mj-lt"/>
            </a:rPr>
            <a:t>Publish</a:t>
          </a:r>
          <a:r>
            <a:rPr lang="fr-CA" sz="1000" dirty="0">
              <a:latin typeface="+mj-lt"/>
            </a:rPr>
            <a:t> </a:t>
          </a:r>
          <a:r>
            <a:rPr lang="fr-CA" sz="1000" dirty="0" err="1">
              <a:latin typeface="+mj-lt"/>
            </a:rPr>
            <a:t>agreements</a:t>
          </a:r>
          <a:endParaRPr lang="en-CA" sz="1000" dirty="0">
            <a:latin typeface="+mj-lt"/>
          </a:endParaRPr>
        </a:p>
      </dgm:t>
    </dgm:pt>
    <dgm:pt modelId="{E8B8E35C-8230-4C80-BAF1-E2C4F68AABBF}" type="parTrans" cxnId="{C78FCD6A-A7BD-455A-85BD-7D4994C1569E}">
      <dgm:prSet/>
      <dgm:spPr/>
      <dgm:t>
        <a:bodyPr/>
        <a:lstStyle/>
        <a:p>
          <a:endParaRPr lang="en-US"/>
        </a:p>
      </dgm:t>
    </dgm:pt>
    <dgm:pt modelId="{2AB1500F-434A-4AB9-95FA-C785E64D8C3B}" type="sibTrans" cxnId="{C78FCD6A-A7BD-455A-85BD-7D4994C1569E}">
      <dgm:prSet/>
      <dgm:spPr/>
      <dgm:t>
        <a:bodyPr/>
        <a:lstStyle/>
        <a:p>
          <a:endParaRPr lang="en-US"/>
        </a:p>
      </dgm:t>
    </dgm:pt>
    <dgm:pt modelId="{1D4523A9-9F87-423B-B752-DC213A13B276}">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1000" dirty="0">
            <a:latin typeface="+mj-lt"/>
          </a:endParaRPr>
        </a:p>
      </dgm:t>
    </dgm:pt>
    <dgm:pt modelId="{D6D0B34D-3E51-4064-8181-9DC73546CFDD}" type="parTrans" cxnId="{932EB9B4-DDDC-492D-AE66-AEA9357AA115}">
      <dgm:prSet/>
      <dgm:spPr/>
      <dgm:t>
        <a:bodyPr/>
        <a:lstStyle/>
        <a:p>
          <a:endParaRPr lang="en-US"/>
        </a:p>
      </dgm:t>
    </dgm:pt>
    <dgm:pt modelId="{A7350DD9-DAB2-44CB-916F-189BB4125E87}" type="sibTrans" cxnId="{932EB9B4-DDDC-492D-AE66-AEA9357AA115}">
      <dgm:prSet/>
      <dgm:spPr/>
      <dgm:t>
        <a:bodyPr/>
        <a:lstStyle/>
        <a:p>
          <a:endParaRPr lang="en-US"/>
        </a:p>
      </dgm:t>
    </dgm:pt>
    <dgm:pt modelId="{475CAC51-72AE-46B9-AA56-1C3033079082}">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1000" dirty="0">
              <a:latin typeface="+mj-lt"/>
            </a:rPr>
            <a:t>New Publishing OA @NRC </a:t>
          </a:r>
          <a:r>
            <a:rPr lang="fr-CA" sz="1000" dirty="0" err="1">
              <a:latin typeface="+mj-lt"/>
            </a:rPr>
            <a:t>resource</a:t>
          </a:r>
          <a:r>
            <a:rPr lang="fr-CA" sz="1000" dirty="0">
              <a:latin typeface="+mj-lt"/>
            </a:rPr>
            <a:t> guide</a:t>
          </a:r>
          <a:endParaRPr lang="en-CA" sz="1000" dirty="0">
            <a:latin typeface="+mj-lt"/>
          </a:endParaRPr>
        </a:p>
      </dgm:t>
    </dgm:pt>
    <dgm:pt modelId="{109CBA87-3B17-4545-ABB4-E2F8DE8CD34D}" type="parTrans" cxnId="{1148871A-7CBF-4152-8247-A7D1A4B598E5}">
      <dgm:prSet/>
      <dgm:spPr/>
      <dgm:t>
        <a:bodyPr/>
        <a:lstStyle/>
        <a:p>
          <a:endParaRPr lang="en-US"/>
        </a:p>
      </dgm:t>
    </dgm:pt>
    <dgm:pt modelId="{57D01E59-F08A-48CB-8833-6B03BAFFE619}" type="sibTrans" cxnId="{1148871A-7CBF-4152-8247-A7D1A4B598E5}">
      <dgm:prSet/>
      <dgm:spPr/>
      <dgm:t>
        <a:bodyPr/>
        <a:lstStyle/>
        <a:p>
          <a:endParaRPr lang="en-US"/>
        </a:p>
      </dgm:t>
    </dgm:pt>
    <dgm:pt modelId="{D2CEAB28-3BB9-416C-90E4-C00C121AA295}">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Courier New" panose="02070309020205020404" pitchFamily="49" charset="0"/>
            <a:buChar char="o"/>
          </a:pPr>
          <a:endParaRPr lang="en-CA" sz="1000" dirty="0">
            <a:latin typeface="+mj-lt"/>
          </a:endParaRPr>
        </a:p>
      </dgm:t>
    </dgm:pt>
    <dgm:pt modelId="{3CC14BD7-2006-4E50-B381-596566BED2A9}" type="parTrans" cxnId="{73B851CA-9D73-4E35-A2E0-B6ADCB0A604C}">
      <dgm:prSet/>
      <dgm:spPr/>
      <dgm:t>
        <a:bodyPr/>
        <a:lstStyle/>
        <a:p>
          <a:endParaRPr lang="en-US"/>
        </a:p>
      </dgm:t>
    </dgm:pt>
    <dgm:pt modelId="{0AC0A3F5-5213-47F6-B987-8587FE5E0E89}" type="sibTrans" cxnId="{73B851CA-9D73-4E35-A2E0-B6ADCB0A604C}">
      <dgm:prSet/>
      <dgm:spPr/>
      <dgm:t>
        <a:bodyPr/>
        <a:lstStyle/>
        <a:p>
          <a:endParaRPr lang="en-US"/>
        </a:p>
      </dgm:t>
    </dgm:pt>
    <dgm:pt modelId="{E2689D1D-0EAE-4A37-92A0-CE577003E286}">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73E67DDC-FD3E-4FFB-952D-B994DBBED9E6}" type="parTrans" cxnId="{AD998E15-6815-4761-8EF8-47248F59FAFC}">
      <dgm:prSet/>
      <dgm:spPr/>
      <dgm:t>
        <a:bodyPr/>
        <a:lstStyle/>
        <a:p>
          <a:endParaRPr lang="en-US"/>
        </a:p>
      </dgm:t>
    </dgm:pt>
    <dgm:pt modelId="{54F96F57-91CD-4713-AE7E-3EBF492C4DE7}" type="sibTrans" cxnId="{AD998E15-6815-4761-8EF8-47248F59FAFC}">
      <dgm:prSet/>
      <dgm:spPr/>
      <dgm:t>
        <a:bodyPr/>
        <a:lstStyle/>
        <a:p>
          <a:endParaRPr lang="en-US"/>
        </a:p>
      </dgm:t>
    </dgm:pt>
    <dgm:pt modelId="{F963D43F-D59D-4084-83B9-3D55F5725EAD}">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Copyright</a:t>
          </a:r>
          <a:endParaRPr lang="en-US" sz="1000" dirty="0"/>
        </a:p>
      </dgm:t>
    </dgm:pt>
    <dgm:pt modelId="{9005A992-FEBA-4A8D-8C01-17BDB9EAC4B8}" type="parTrans" cxnId="{51F13812-06C1-4588-B4AF-13321CFD858C}">
      <dgm:prSet/>
      <dgm:spPr/>
      <dgm:t>
        <a:bodyPr/>
        <a:lstStyle/>
        <a:p>
          <a:endParaRPr lang="en-CA"/>
        </a:p>
      </dgm:t>
    </dgm:pt>
    <dgm:pt modelId="{1B878D5D-1483-4B3E-B939-8CEC4A4BD527}" type="sibTrans" cxnId="{51F13812-06C1-4588-B4AF-13321CFD858C}">
      <dgm:prSet/>
      <dgm:spPr/>
      <dgm:t>
        <a:bodyPr/>
        <a:lstStyle/>
        <a:p>
          <a:endParaRPr lang="en-CA"/>
        </a:p>
      </dgm:t>
    </dgm:pt>
    <dgm:pt modelId="{D0E7D794-688A-496A-9954-1559F0F540E7}">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Finding reputable publishers</a:t>
          </a:r>
          <a:endParaRPr lang="en-US" sz="1000" dirty="0"/>
        </a:p>
      </dgm:t>
    </dgm:pt>
    <dgm:pt modelId="{7CFACEA9-2E8F-4420-B545-BB59979C7C9E}" type="parTrans" cxnId="{8B766745-0A4C-4BEB-B00E-CD6C9DAD0889}">
      <dgm:prSet/>
      <dgm:spPr/>
      <dgm:t>
        <a:bodyPr/>
        <a:lstStyle/>
        <a:p>
          <a:endParaRPr lang="en-CA"/>
        </a:p>
      </dgm:t>
    </dgm:pt>
    <dgm:pt modelId="{952C1F80-FD78-40A9-B7FB-2B6BC82454F3}" type="sibTrans" cxnId="{8B766745-0A4C-4BEB-B00E-CD6C9DAD0889}">
      <dgm:prSet/>
      <dgm:spPr/>
      <dgm:t>
        <a:bodyPr/>
        <a:lstStyle/>
        <a:p>
          <a:endParaRPr lang="en-CA"/>
        </a:p>
      </dgm:t>
    </dgm:pt>
    <dgm:pt modelId="{868C7E61-8F8F-4E29-B23C-69E3526F87D0}">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Publishing licences</a:t>
          </a:r>
          <a:endParaRPr lang="en-US" sz="1000" dirty="0"/>
        </a:p>
      </dgm:t>
    </dgm:pt>
    <dgm:pt modelId="{B03D2A16-E571-416C-9270-F0257B82B04A}" type="parTrans" cxnId="{0008B909-E848-431E-A402-D972C409545C}">
      <dgm:prSet/>
      <dgm:spPr/>
      <dgm:t>
        <a:bodyPr/>
        <a:lstStyle/>
        <a:p>
          <a:endParaRPr lang="en-CA"/>
        </a:p>
      </dgm:t>
    </dgm:pt>
    <dgm:pt modelId="{28DD31A5-4E51-4335-B886-A86A735FF40A}" type="sibTrans" cxnId="{0008B909-E848-431E-A402-D972C409545C}">
      <dgm:prSet/>
      <dgm:spPr/>
      <dgm:t>
        <a:bodyPr/>
        <a:lstStyle/>
        <a:p>
          <a:endParaRPr lang="en-CA"/>
        </a:p>
      </dgm:t>
    </dgm:pt>
    <dgm:pt modelId="{B76CD133-F019-45B6-B9EC-146CCA526A88}">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US" sz="1000" dirty="0"/>
            <a:t> Online author presence</a:t>
          </a:r>
        </a:p>
      </dgm:t>
    </dgm:pt>
    <dgm:pt modelId="{79A5BD2F-B2E2-401B-8158-AAB0635C5B20}" type="parTrans" cxnId="{EA2F8549-7CF4-432C-B146-F261AEE31C34}">
      <dgm:prSet/>
      <dgm:spPr/>
      <dgm:t>
        <a:bodyPr/>
        <a:lstStyle/>
        <a:p>
          <a:endParaRPr lang="en-CA"/>
        </a:p>
      </dgm:t>
    </dgm:pt>
    <dgm:pt modelId="{D0CF688F-2637-44B8-9907-C4B7042C8C41}" type="sibTrans" cxnId="{EA2F8549-7CF4-432C-B146-F261AEE31C34}">
      <dgm:prSet/>
      <dgm:spPr/>
      <dgm:t>
        <a:bodyPr/>
        <a:lstStyle/>
        <a:p>
          <a:endParaRPr lang="en-CA"/>
        </a:p>
      </dgm:t>
    </dgm:pt>
    <dgm:pt modelId="{080715BE-E96C-4133-BCE7-46A404A3571F}">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en-CA" sz="1000" dirty="0">
              <a:solidFill>
                <a:srgbClr val="000000">
                  <a:hueOff val="0"/>
                  <a:satOff val="0"/>
                  <a:lumOff val="0"/>
                  <a:alphaOff val="0"/>
                </a:srgbClr>
              </a:solidFill>
              <a:latin typeface="Arial"/>
              <a:ea typeface="+mn-ea"/>
              <a:cs typeface="+mn-cs"/>
            </a:rPr>
            <a:t>Bibliometric profiles</a:t>
          </a:r>
          <a:endParaRPr lang="en-CA" sz="1000" dirty="0">
            <a:latin typeface="+mj-lt"/>
          </a:endParaRPr>
        </a:p>
      </dgm:t>
    </dgm:pt>
    <dgm:pt modelId="{9A5B7545-EC71-4942-B287-0E538AA30A95}" type="parTrans" cxnId="{83988D36-92D2-49A9-A752-381EE8B1F3BB}">
      <dgm:prSet/>
      <dgm:spPr/>
      <dgm:t>
        <a:bodyPr/>
        <a:lstStyle/>
        <a:p>
          <a:endParaRPr lang="en-CA"/>
        </a:p>
      </dgm:t>
    </dgm:pt>
    <dgm:pt modelId="{E826CEFD-DDD1-4C2C-9AAA-B7B0E7FEE1B8}" type="sibTrans" cxnId="{83988D36-92D2-49A9-A752-381EE8B1F3BB}">
      <dgm:prSet/>
      <dgm:spPr/>
      <dgm:t>
        <a:bodyPr/>
        <a:lstStyle/>
        <a:p>
          <a:endParaRPr lang="en-CA"/>
        </a:p>
      </dgm:t>
    </dgm:pt>
    <dgm:pt modelId="{2C5DEDAB-C226-46C9-868A-75B41C74EF78}">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1000" dirty="0">
            <a:latin typeface="+mj-lt"/>
          </a:endParaRPr>
        </a:p>
      </dgm:t>
    </dgm:pt>
    <dgm:pt modelId="{5E6B4E34-B7CC-4754-8C34-16C587E59C4A}" type="parTrans" cxnId="{50E77BF3-D254-4AF1-BFCF-060D09C6A85C}">
      <dgm:prSet/>
      <dgm:spPr/>
      <dgm:t>
        <a:bodyPr/>
        <a:lstStyle/>
        <a:p>
          <a:endParaRPr lang="en-CA"/>
        </a:p>
      </dgm:t>
    </dgm:pt>
    <dgm:pt modelId="{37831C98-3D9A-427C-AAFE-AFF5E6BE4633}" type="sibTrans" cxnId="{50E77BF3-D254-4AF1-BFCF-060D09C6A85C}">
      <dgm:prSet/>
      <dgm:spPr/>
      <dgm:t>
        <a:bodyPr/>
        <a:lstStyle/>
        <a:p>
          <a:endParaRPr lang="en-CA"/>
        </a:p>
      </dgm:t>
    </dgm:pt>
    <dgm:pt modelId="{01FC794D-CCF4-4B7A-B754-397576BDA1A9}">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US" sz="300" dirty="0"/>
        </a:p>
      </dgm:t>
    </dgm:pt>
    <dgm:pt modelId="{92238417-BD0A-4CC8-BB2C-8F29F9CE417C}" type="parTrans" cxnId="{E788A03B-718F-4D6C-A81B-E775AD6DDFBD}">
      <dgm:prSet/>
      <dgm:spPr/>
      <dgm:t>
        <a:bodyPr/>
        <a:lstStyle/>
        <a:p>
          <a:endParaRPr lang="en-CA"/>
        </a:p>
      </dgm:t>
    </dgm:pt>
    <dgm:pt modelId="{89488D92-EA66-4C4F-8612-D442144DC8FA}" type="sibTrans" cxnId="{E788A03B-718F-4D6C-A81B-E775AD6DDFBD}">
      <dgm:prSet/>
      <dgm:spPr/>
      <dgm:t>
        <a:bodyPr/>
        <a:lstStyle/>
        <a:p>
          <a:endParaRPr lang="en-CA"/>
        </a:p>
      </dgm:t>
    </dgm:pt>
    <dgm:pt modelId="{C5231A93-14FB-411D-8484-EA55F648199E}">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DocZone fundamentals</a:t>
          </a:r>
        </a:p>
      </dgm:t>
    </dgm:pt>
    <dgm:pt modelId="{ACBAADD7-89E6-482D-A0D4-0ABEC67693C9}" type="parTrans" cxnId="{2AA81FCC-0439-41F9-A7BF-233471D5621F}">
      <dgm:prSet/>
      <dgm:spPr/>
      <dgm:t>
        <a:bodyPr/>
        <a:lstStyle/>
        <a:p>
          <a:endParaRPr lang="en-CA"/>
        </a:p>
      </dgm:t>
    </dgm:pt>
    <dgm:pt modelId="{FCC5B68B-EC9B-4FB1-93B4-E746D81BD6B9}" type="sibTrans" cxnId="{2AA81FCC-0439-41F9-A7BF-233471D5621F}">
      <dgm:prSet/>
      <dgm:spPr/>
      <dgm:t>
        <a:bodyPr/>
        <a:lstStyle/>
        <a:p>
          <a:endParaRPr lang="en-CA"/>
        </a:p>
      </dgm:t>
    </dgm:pt>
    <dgm:pt modelId="{B4E95341-3BF4-4971-A890-DAF7C1B24493}">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IM basics</a:t>
          </a:r>
        </a:p>
      </dgm:t>
    </dgm:pt>
    <dgm:pt modelId="{C968C0E1-7413-4EDF-873D-78CA1DC5F079}" type="parTrans" cxnId="{11F9D0C8-E476-4329-9F58-C8B6BFE3E289}">
      <dgm:prSet/>
      <dgm:spPr/>
      <dgm:t>
        <a:bodyPr/>
        <a:lstStyle/>
        <a:p>
          <a:endParaRPr lang="en-CA"/>
        </a:p>
      </dgm:t>
    </dgm:pt>
    <dgm:pt modelId="{1F9B7306-B4E6-4EE2-8B1A-6127AC63C098}" type="sibTrans" cxnId="{11F9D0C8-E476-4329-9F58-C8B6BFE3E289}">
      <dgm:prSet/>
      <dgm:spPr/>
      <dgm:t>
        <a:bodyPr/>
        <a:lstStyle/>
        <a:p>
          <a:endParaRPr lang="en-CA"/>
        </a:p>
      </dgm:t>
    </dgm:pt>
    <dgm:pt modelId="{A5E52F86-2B0C-47EA-8742-2CFCF7D9B22A}">
      <dgm:prSet custT="1"/>
      <dgm:spPr/>
      <dgm:t>
        <a:bodyPr/>
        <a:lstStyle/>
        <a:p>
          <a:pPr>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dgm:t>
    </dgm:pt>
    <dgm:pt modelId="{00E093CD-D5B7-49C3-97A7-B53B763D8FEF}" type="parTrans" cxnId="{A2B2E1B7-B9E4-4623-8728-67B41A1C770F}">
      <dgm:prSet/>
      <dgm:spPr/>
      <dgm:t>
        <a:bodyPr/>
        <a:lstStyle/>
        <a:p>
          <a:endParaRPr lang="en-CA"/>
        </a:p>
      </dgm:t>
    </dgm:pt>
    <dgm:pt modelId="{F47DF255-EA5D-441D-899B-79D1EABCEFC3}" type="sibTrans" cxnId="{A2B2E1B7-B9E4-4623-8728-67B41A1C770F}">
      <dgm:prSet/>
      <dgm:spPr/>
      <dgm:t>
        <a:bodyPr/>
        <a:lstStyle/>
        <a:p>
          <a:endParaRPr lang="en-CA"/>
        </a:p>
      </dgm:t>
    </dgm:pt>
    <dgm:pt modelId="{EE85ACC4-64D7-4068-84B3-5D84366ACC51}">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endParaRPr lang="en-CA" sz="300" kern="1200" dirty="0">
            <a:solidFill>
              <a:srgbClr val="000000">
                <a:hueOff val="0"/>
                <a:satOff val="0"/>
                <a:lumOff val="0"/>
                <a:alphaOff val="0"/>
              </a:srgbClr>
            </a:solidFill>
            <a:latin typeface="Arial"/>
            <a:ea typeface="+mn-ea"/>
            <a:cs typeface="+mn-cs"/>
          </a:endParaRPr>
        </a:p>
      </dgm:t>
    </dgm:pt>
    <dgm:pt modelId="{0E7D734F-7DAD-4AAE-841E-3F68BB4A95E8}" type="parTrans" cxnId="{B4484241-C546-414F-AD2D-63BA5A23E409}">
      <dgm:prSet/>
      <dgm:spPr/>
      <dgm:t>
        <a:bodyPr/>
        <a:lstStyle/>
        <a:p>
          <a:endParaRPr lang="en-CA"/>
        </a:p>
      </dgm:t>
    </dgm:pt>
    <dgm:pt modelId="{46425450-6350-42F3-ACE4-4862DE9BC828}" type="sibTrans" cxnId="{B4484241-C546-414F-AD2D-63BA5A23E409}">
      <dgm:prSet/>
      <dgm:spPr/>
      <dgm:t>
        <a:bodyPr/>
        <a:lstStyle/>
        <a:p>
          <a:endParaRPr lang="en-CA"/>
        </a:p>
      </dgm:t>
    </dgm:pt>
    <dgm:pt modelId="{35E82462-AC84-4A36-A11F-CEEBBEBDEC31}" type="pres">
      <dgm:prSet presAssocID="{5D25E500-D230-4BAF-BA61-78DAD3470D6C}" presName="Name0" presStyleCnt="0">
        <dgm:presLayoutVars>
          <dgm:dir/>
          <dgm:animLvl val="lvl"/>
          <dgm:resizeHandles val="exact"/>
        </dgm:presLayoutVars>
      </dgm:prSet>
      <dgm:spPr/>
    </dgm:pt>
    <dgm:pt modelId="{D387F6B7-A24D-450C-BD8C-CE275D2BEFC7}" type="pres">
      <dgm:prSet presAssocID="{07E93EDE-8321-4703-8C2A-E03CE3EC63C4}" presName="composite" presStyleCnt="0"/>
      <dgm:spPr/>
    </dgm:pt>
    <dgm:pt modelId="{00E19EFA-0794-4D53-960B-907BD647DBE8}" type="pres">
      <dgm:prSet presAssocID="{07E93EDE-8321-4703-8C2A-E03CE3EC63C4}" presName="parTx" presStyleLbl="alignNode1" presStyleIdx="0" presStyleCnt="5" custScaleY="127139" custLinFactNeighborX="-103" custLinFactNeighborY="-20889">
        <dgm:presLayoutVars>
          <dgm:chMax val="0"/>
          <dgm:chPref val="0"/>
          <dgm:bulletEnabled val="1"/>
        </dgm:presLayoutVars>
      </dgm:prSet>
      <dgm:spPr/>
    </dgm:pt>
    <dgm:pt modelId="{39849473-023B-474E-A5AB-00C8B0148B5A}" type="pres">
      <dgm:prSet presAssocID="{07E93EDE-8321-4703-8C2A-E03CE3EC63C4}" presName="desTx" presStyleLbl="alignAccFollowNode1" presStyleIdx="0" presStyleCnt="5">
        <dgm:presLayoutVars>
          <dgm:bulletEnabled val="1"/>
        </dgm:presLayoutVars>
      </dgm:prSet>
      <dgm:spPr>
        <a:prstGeom prst="rect">
          <a:avLst/>
        </a:prstGeom>
      </dgm:spPr>
    </dgm:pt>
    <dgm:pt modelId="{37534434-ABB5-43C7-9289-D00E7B2FF4BD}" type="pres">
      <dgm:prSet presAssocID="{F2DDD2EB-ECB2-456A-B35D-26E3AAA81597}" presName="space" presStyleCnt="0"/>
      <dgm:spPr/>
    </dgm:pt>
    <dgm:pt modelId="{CC8B6D15-5075-4EF5-B9B1-C1E10A0C1203}" type="pres">
      <dgm:prSet presAssocID="{54E5AA3B-C145-4047-9B69-1A2F4B4C8801}" presName="composite" presStyleCnt="0"/>
      <dgm:spPr/>
    </dgm:pt>
    <dgm:pt modelId="{2BC37FE3-1772-408E-BAA7-49CA1F133D53}" type="pres">
      <dgm:prSet presAssocID="{54E5AA3B-C145-4047-9B69-1A2F4B4C8801}" presName="parTx" presStyleLbl="alignNode1" presStyleIdx="1" presStyleCnt="5" custScaleY="127139" custLinFactX="100000" custLinFactNeighborX="128111" custLinFactNeighborY="-17433">
        <dgm:presLayoutVars>
          <dgm:chMax val="0"/>
          <dgm:chPref val="0"/>
          <dgm:bulletEnabled val="1"/>
        </dgm:presLayoutVars>
      </dgm:prSet>
      <dgm:spPr/>
    </dgm:pt>
    <dgm:pt modelId="{EE220173-2551-4C20-A924-34059E781B04}" type="pres">
      <dgm:prSet presAssocID="{54E5AA3B-C145-4047-9B69-1A2F4B4C8801}" presName="desTx" presStyleLbl="alignAccFollowNode1" presStyleIdx="1" presStyleCnt="5" custLinFactX="100000" custLinFactNeighborX="127753" custLinFactNeighborY="545">
        <dgm:presLayoutVars>
          <dgm:bulletEnabled val="1"/>
        </dgm:presLayoutVars>
      </dgm:prSet>
      <dgm:spPr>
        <a:prstGeom prst="rect">
          <a:avLst/>
        </a:prstGeom>
      </dgm:spPr>
    </dgm:pt>
    <dgm:pt modelId="{68A4783D-A938-4AC0-AA04-990972055E11}" type="pres">
      <dgm:prSet presAssocID="{82AD94D1-74C1-43BA-8E1C-0A383426542B}" presName="space" presStyleCnt="0"/>
      <dgm:spPr/>
    </dgm:pt>
    <dgm:pt modelId="{91A1AE1A-E919-4168-AB94-7F894AC417FD}" type="pres">
      <dgm:prSet presAssocID="{61E70FE2-1395-451D-BC57-A3D2B4FD6A36}" presName="composite" presStyleCnt="0"/>
      <dgm:spPr/>
    </dgm:pt>
    <dgm:pt modelId="{FE7EFCA9-4989-4807-AD47-F80FAEF0B7DC}" type="pres">
      <dgm:prSet presAssocID="{61E70FE2-1395-451D-BC57-A3D2B4FD6A36}" presName="parTx" presStyleLbl="alignNode1" presStyleIdx="2" presStyleCnt="5" custScaleY="127139" custLinFactX="-13458" custLinFactNeighborX="-100000" custLinFactNeighborY="-18444">
        <dgm:presLayoutVars>
          <dgm:chMax val="0"/>
          <dgm:chPref val="0"/>
          <dgm:bulletEnabled val="1"/>
        </dgm:presLayoutVars>
      </dgm:prSet>
      <dgm:spPr/>
    </dgm:pt>
    <dgm:pt modelId="{8034F057-8D28-4E34-99DD-1EAC6931BC0F}" type="pres">
      <dgm:prSet presAssocID="{61E70FE2-1395-451D-BC57-A3D2B4FD6A36}" presName="desTx" presStyleLbl="alignAccFollowNode1" presStyleIdx="2" presStyleCnt="5" custLinFactX="-13458" custLinFactNeighborX="-100000" custLinFactNeighborY="247">
        <dgm:presLayoutVars>
          <dgm:bulletEnabled val="1"/>
        </dgm:presLayoutVars>
      </dgm:prSet>
      <dgm:spPr>
        <a:prstGeom prst="rect">
          <a:avLst/>
        </a:prstGeom>
      </dgm:spPr>
    </dgm:pt>
    <dgm:pt modelId="{84AADFBE-24DA-4EA9-A7AD-1B30F5F300F6}" type="pres">
      <dgm:prSet presAssocID="{A6D6E235-2BB9-474D-B3A0-AF2EF6C5035A}" presName="space" presStyleCnt="0"/>
      <dgm:spPr/>
    </dgm:pt>
    <dgm:pt modelId="{9B859CC1-249E-4E4C-BFC4-78ABA63C4F72}" type="pres">
      <dgm:prSet presAssocID="{6A21461B-1C7E-4E1F-8B59-6B34F931643C}" presName="composite" presStyleCnt="0"/>
      <dgm:spPr/>
    </dgm:pt>
    <dgm:pt modelId="{1033D02A-8E97-4F94-A898-E081B210BBE1}" type="pres">
      <dgm:prSet presAssocID="{6A21461B-1C7E-4E1F-8B59-6B34F931643C}" presName="parTx" presStyleLbl="alignNode1" presStyleIdx="3" presStyleCnt="5" custScaleY="127139" custLinFactX="-14408" custLinFactNeighborX="-100000" custLinFactNeighborY="-17560">
        <dgm:presLayoutVars>
          <dgm:chMax val="0"/>
          <dgm:chPref val="0"/>
          <dgm:bulletEnabled val="1"/>
        </dgm:presLayoutVars>
      </dgm:prSet>
      <dgm:spPr/>
    </dgm:pt>
    <dgm:pt modelId="{D3E81C5D-D6EF-41EF-8AE9-2B6DFA7E119E}" type="pres">
      <dgm:prSet presAssocID="{6A21461B-1C7E-4E1F-8B59-6B34F931643C}" presName="desTx" presStyleLbl="alignAccFollowNode1" presStyleIdx="3" presStyleCnt="5" custLinFactX="-14408" custLinFactNeighborX="-100000" custLinFactNeighborY="350">
        <dgm:presLayoutVars>
          <dgm:bulletEnabled val="1"/>
        </dgm:presLayoutVars>
      </dgm:prSet>
      <dgm:spPr>
        <a:prstGeom prst="rect">
          <a:avLst/>
        </a:prstGeom>
      </dgm:spPr>
    </dgm:pt>
    <dgm:pt modelId="{84910201-B5B5-4616-9D4E-CA423FCC4AF2}" type="pres">
      <dgm:prSet presAssocID="{B0E67B58-A8D5-4D30-B988-2292DEBE0325}" presName="space" presStyleCnt="0"/>
      <dgm:spPr/>
    </dgm:pt>
    <dgm:pt modelId="{406DE95E-02F6-472E-9FE0-FAD31462197F}" type="pres">
      <dgm:prSet presAssocID="{9516162C-3249-45CF-A7FE-B57D5BAAAAE8}" presName="composite" presStyleCnt="0"/>
      <dgm:spPr/>
    </dgm:pt>
    <dgm:pt modelId="{55A2A28B-503E-45D2-B057-A20C5C7543CF}" type="pres">
      <dgm:prSet presAssocID="{9516162C-3249-45CF-A7FE-B57D5BAAAAE8}" presName="parTx" presStyleLbl="alignNode1" presStyleIdx="4" presStyleCnt="5" custScaleY="127139" custLinFactNeighborX="-78" custLinFactNeighborY="-19416">
        <dgm:presLayoutVars>
          <dgm:chMax val="0"/>
          <dgm:chPref val="0"/>
          <dgm:bulletEnabled val="1"/>
        </dgm:presLayoutVars>
      </dgm:prSet>
      <dgm:spPr/>
    </dgm:pt>
    <dgm:pt modelId="{6E45D3D1-6A9C-4BD9-92D2-35950D7B7F98}" type="pres">
      <dgm:prSet presAssocID="{9516162C-3249-45CF-A7FE-B57D5BAAAAE8}" presName="desTx" presStyleLbl="alignAccFollowNode1" presStyleIdx="4" presStyleCnt="5">
        <dgm:presLayoutVars>
          <dgm:bulletEnabled val="1"/>
        </dgm:presLayoutVars>
      </dgm:prSet>
      <dgm:spPr/>
    </dgm:pt>
  </dgm:ptLst>
  <dgm:cxnLst>
    <dgm:cxn modelId="{9A975901-E417-4129-9483-2C7778392F66}" type="presOf" srcId="{CDF87978-A7CF-49E0-B3DC-B8ED588AA23B}" destId="{EE220173-2551-4C20-A924-34059E781B04}" srcOrd="0" destOrd="6" presId="urn:microsoft.com/office/officeart/2005/8/layout/hList1"/>
    <dgm:cxn modelId="{59389403-749F-4C81-960A-05B49488A994}" type="presOf" srcId="{868C7E61-8F8F-4E29-B23C-69E3526F87D0}" destId="{EE220173-2551-4C20-A924-34059E781B04}" srcOrd="0" destOrd="3" presId="urn:microsoft.com/office/officeart/2005/8/layout/hList1"/>
    <dgm:cxn modelId="{0008B909-E848-431E-A402-D972C409545C}" srcId="{01FC794D-CCF4-4B7A-B754-397576BDA1A9}" destId="{868C7E61-8F8F-4E29-B23C-69E3526F87D0}" srcOrd="1" destOrd="0" parTransId="{B03D2A16-E571-416C-9270-F0257B82B04A}" sibTransId="{28DD31A5-4E51-4335-B886-A86A735FF40A}"/>
    <dgm:cxn modelId="{03102A0E-48E0-4800-A306-C19D8D7E665E}" type="presOf" srcId="{4BA7C8A4-2508-4615-8049-F5B907369051}" destId="{39849473-023B-474E-A5AB-00C8B0148B5A}" srcOrd="0" destOrd="2" presId="urn:microsoft.com/office/officeart/2005/8/layout/hList1"/>
    <dgm:cxn modelId="{D2839B0F-1A8C-4070-B5F7-3C24B56DC424}" type="presOf" srcId="{07E93EDE-8321-4703-8C2A-E03CE3EC63C4}" destId="{00E19EFA-0794-4D53-960B-907BD647DBE8}" srcOrd="0" destOrd="0" presId="urn:microsoft.com/office/officeart/2005/8/layout/hList1"/>
    <dgm:cxn modelId="{6C48F710-748E-4137-BC52-B6AAF81B3F69}" type="presOf" srcId="{3F42BE21-6464-4D3D-BFC5-4CFF3001A07E}" destId="{D3E81C5D-D6EF-41EF-8AE9-2B6DFA7E119E}" srcOrd="0" destOrd="5" presId="urn:microsoft.com/office/officeart/2005/8/layout/hList1"/>
    <dgm:cxn modelId="{C9892E11-08A3-4095-B875-A32B979BD1DB}" type="presOf" srcId="{D8501FE7-C9C2-4BB0-8A0C-FE9FD2BB9521}" destId="{8034F057-8D28-4E34-99DD-1EAC6931BC0F}" srcOrd="0" destOrd="4" presId="urn:microsoft.com/office/officeart/2005/8/layout/hList1"/>
    <dgm:cxn modelId="{51F13812-06C1-4588-B4AF-13321CFD858C}" srcId="{01FC794D-CCF4-4B7A-B754-397576BDA1A9}" destId="{F963D43F-D59D-4084-83B9-3D55F5725EAD}" srcOrd="0" destOrd="0" parTransId="{9005A992-FEBA-4A8D-8C01-17BDB9EAC4B8}" sibTransId="{1B878D5D-1483-4B3E-B939-8CEC4A4BD527}"/>
    <dgm:cxn modelId="{AD998E15-6815-4761-8EF8-47248F59FAFC}" srcId="{9516162C-3249-45CF-A7FE-B57D5BAAAAE8}" destId="{E2689D1D-0EAE-4A37-92A0-CE577003E286}" srcOrd="1" destOrd="0" parTransId="{73E67DDC-FD3E-4FFB-952D-B994DBBED9E6}" sibTransId="{54F96F57-91CD-4713-AE7E-3EBF492C4DE7}"/>
    <dgm:cxn modelId="{1148871A-7CBF-4152-8247-A7D1A4B598E5}" srcId="{54E5AA3B-C145-4047-9B69-1A2F4B4C8801}" destId="{475CAC51-72AE-46B9-AA56-1C3033079082}" srcOrd="5" destOrd="0" parTransId="{109CBA87-3B17-4545-ABB4-E2F8DE8CD34D}" sibTransId="{57D01E59-F08A-48CB-8833-6B03BAFFE619}"/>
    <dgm:cxn modelId="{5696AE1A-66D1-4A53-9CF7-652F92839DD9}" type="presOf" srcId="{E5CE8B24-AEA2-460D-99E4-F44DB2A9148C}" destId="{8034F057-8D28-4E34-99DD-1EAC6931BC0F}" srcOrd="0" destOrd="1" presId="urn:microsoft.com/office/officeart/2005/8/layout/hList1"/>
    <dgm:cxn modelId="{45196B1F-AE65-4F30-B75F-6F041C4CCF50}" type="presOf" srcId="{F3F91297-7D7A-450D-88DF-C2AE1C436A88}" destId="{D3E81C5D-D6EF-41EF-8AE9-2B6DFA7E119E}" srcOrd="0" destOrd="6" presId="urn:microsoft.com/office/officeart/2005/8/layout/hList1"/>
    <dgm:cxn modelId="{0DBD5420-34DA-410C-BC17-4DB30B8C205E}" srcId="{07E93EDE-8321-4703-8C2A-E03CE3EC63C4}" destId="{2E3B06C9-4A4C-4778-B8E5-2ACC0BA17D14}" srcOrd="3" destOrd="0" parTransId="{21364B1E-F1FF-4817-8D1E-1DB08C5AA9AD}" sibTransId="{A373A5BA-E82B-4DFA-865F-F13F77875493}"/>
    <dgm:cxn modelId="{411D8325-7F51-44F1-8FFA-52D19FE63EC4}" type="presOf" srcId="{2E3B06C9-4A4C-4778-B8E5-2ACC0BA17D14}" destId="{39849473-023B-474E-A5AB-00C8B0148B5A}" srcOrd="0" destOrd="3" presId="urn:microsoft.com/office/officeart/2005/8/layout/hList1"/>
    <dgm:cxn modelId="{9826CD2A-3357-4770-949A-15DC5CEB7EBF}" type="presOf" srcId="{278DA7A4-C1B9-4E4A-9B7A-35B1FA341ECD}" destId="{8034F057-8D28-4E34-99DD-1EAC6931BC0F}" srcOrd="0" destOrd="3" presId="urn:microsoft.com/office/officeart/2005/8/layout/hList1"/>
    <dgm:cxn modelId="{83988D36-92D2-49A9-A752-381EE8B1F3BB}" srcId="{54E5AA3B-C145-4047-9B69-1A2F4B4C8801}" destId="{080715BE-E96C-4133-BCE7-46A404A3571F}" srcOrd="7" destOrd="0" parTransId="{9A5B7545-EC71-4942-B287-0E538AA30A95}" sibTransId="{E826CEFD-DDD1-4C2C-9AAA-B7B0E7FEE1B8}"/>
    <dgm:cxn modelId="{E788A03B-718F-4D6C-A81B-E775AD6DDFBD}" srcId="{54E5AA3B-C145-4047-9B69-1A2F4B4C8801}" destId="{01FC794D-CCF4-4B7A-B754-397576BDA1A9}" srcOrd="1" destOrd="0" parTransId="{92238417-BD0A-4CC8-BB2C-8F29F9CE417C}" sibTransId="{89488D92-EA66-4C4F-8612-D442144DC8FA}"/>
    <dgm:cxn modelId="{D5D14C3E-6D57-4A4F-A5E3-529800D9B14E}" srcId="{5D25E500-D230-4BAF-BA61-78DAD3470D6C}" destId="{61E70FE2-1395-451D-BC57-A3D2B4FD6A36}" srcOrd="2" destOrd="0" parTransId="{3206D6B3-706B-404D-B8C9-60AB6F771731}" sibTransId="{A6D6E235-2BB9-474D-B3A0-AF2EF6C5035A}"/>
    <dgm:cxn modelId="{0031335B-DCB5-4559-BCFF-68AB3B298D74}" srcId="{6A21461B-1C7E-4E1F-8B59-6B34F931643C}" destId="{52411F49-B487-4AAF-BF46-EEAC60757EE3}" srcOrd="0" destOrd="0" parTransId="{1FA7673C-387C-49EB-89E3-2751E0B2BE23}" sibTransId="{2C945608-F24C-4660-91D5-9908B6ABC341}"/>
    <dgm:cxn modelId="{508DB95D-17EF-4972-840C-719761D7DCD7}" type="presOf" srcId="{00FAD196-BE0C-4FC1-8F5A-5334B2D0AD8F}" destId="{EE220173-2551-4C20-A924-34059E781B04}" srcOrd="0" destOrd="0" presId="urn:microsoft.com/office/officeart/2005/8/layout/hList1"/>
    <dgm:cxn modelId="{BB0D6F5E-3452-4A53-B75E-52C83602F90B}" type="presOf" srcId="{B413F22A-F19D-465F-8328-2865D116C237}" destId="{6E45D3D1-6A9C-4BD9-92D2-35950D7B7F98}" srcOrd="0" destOrd="0" presId="urn:microsoft.com/office/officeart/2005/8/layout/hList1"/>
    <dgm:cxn modelId="{477D8760-9617-4627-8BD6-C97CDEA737A5}" srcId="{07E93EDE-8321-4703-8C2A-E03CE3EC63C4}" destId="{5640FAAF-8A2B-46B9-BC86-45CAA24CA3FE}" srcOrd="1" destOrd="0" parTransId="{2283D5AA-93AE-4BD5-9E4D-32A2BC7036EB}" sibTransId="{20886408-181E-40B5-9942-6F54D5E8FA52}"/>
    <dgm:cxn modelId="{B4484241-C546-414F-AD2D-63BA5A23E409}" srcId="{6A21461B-1C7E-4E1F-8B59-6B34F931643C}" destId="{EE85ACC4-64D7-4068-84B3-5D84366ACC51}" srcOrd="1" destOrd="0" parTransId="{0E7D734F-7DAD-4AAE-841E-3F68BB4A95E8}" sibTransId="{46425450-6350-42F3-ACE4-4862DE9BC828}"/>
    <dgm:cxn modelId="{BACBFA44-4B7F-4153-A10D-A1F61E673C7A}" type="presOf" srcId="{D0E7D794-688A-496A-9954-1559F0F540E7}" destId="{EE220173-2551-4C20-A924-34059E781B04}" srcOrd="0" destOrd="4" presId="urn:microsoft.com/office/officeart/2005/8/layout/hList1"/>
    <dgm:cxn modelId="{8B766745-0A4C-4BEB-B00E-CD6C9DAD0889}" srcId="{01FC794D-CCF4-4B7A-B754-397576BDA1A9}" destId="{D0E7D794-688A-496A-9954-1559F0F540E7}" srcOrd="2" destOrd="0" parTransId="{7CFACEA9-2E8F-4420-B545-BB59979C7C9E}" sibTransId="{952C1F80-FD78-40A9-B7FB-2B6BC82454F3}"/>
    <dgm:cxn modelId="{08206B65-6784-41E9-8DD4-A869ADA0C6C5}" srcId="{61E70FE2-1395-451D-BC57-A3D2B4FD6A36}" destId="{278DA7A4-C1B9-4E4A-9B7A-35B1FA341ECD}" srcOrd="3" destOrd="0" parTransId="{2115F9A0-4EF3-4EB9-94D9-DACB968F1300}" sibTransId="{5A137453-42E6-418E-8FAD-AA4A3432BDFE}"/>
    <dgm:cxn modelId="{B39A6E68-22F7-4C8F-9D37-8E075ACE37AE}" type="presOf" srcId="{48D5D61D-8304-42D1-A298-F41E7D5FF20E}" destId="{39849473-023B-474E-A5AB-00C8B0148B5A}" srcOrd="0" destOrd="7" presId="urn:microsoft.com/office/officeart/2005/8/layout/hList1"/>
    <dgm:cxn modelId="{8871C148-E043-4F72-82B2-A83B9328717C}" srcId="{61E70FE2-1395-451D-BC57-A3D2B4FD6A36}" destId="{05AB6356-66A3-4E64-8162-376E9E864D27}" srcOrd="0" destOrd="0" parTransId="{42B47B2A-7517-4FC6-AD23-0C9884F64A8F}" sibTransId="{DCABDA3C-945F-4215-8B54-1CA7CB6A7A60}"/>
    <dgm:cxn modelId="{EA2F8549-7CF4-432C-B146-F261AEE31C34}" srcId="{01FC794D-CCF4-4B7A-B754-397576BDA1A9}" destId="{B76CD133-F019-45B6-B9EC-146CCA526A88}" srcOrd="3" destOrd="0" parTransId="{79A5BD2F-B2E2-401B-8158-AAB0635C5B20}" sibTransId="{D0CF688F-2637-44B8-9907-C4B7042C8C41}"/>
    <dgm:cxn modelId="{E6099369-2735-4224-AD57-5AD0E59A897F}" type="presOf" srcId="{8E7E8341-B843-4263-B458-86B3537D0B85}" destId="{D3E81C5D-D6EF-41EF-8AE9-2B6DFA7E119E}" srcOrd="0" destOrd="7" presId="urn:microsoft.com/office/officeart/2005/8/layout/hList1"/>
    <dgm:cxn modelId="{9299164A-02F7-4BE1-BA0A-47CBA54DD83D}" srcId="{5D25E500-D230-4BAF-BA61-78DAD3470D6C}" destId="{6A21461B-1C7E-4E1F-8B59-6B34F931643C}" srcOrd="3" destOrd="0" parTransId="{2DF564B8-A480-4C60-A73B-DF56D3AD7FA2}" sibTransId="{B0E67B58-A8D5-4D30-B988-2292DEBE0325}"/>
    <dgm:cxn modelId="{C78FCD6A-A7BD-455A-85BD-7D4994C1569E}" srcId="{54E5AA3B-C145-4047-9B69-1A2F4B4C8801}" destId="{E78239CE-6E3C-4606-90FF-D8737B5A6922}" srcOrd="3" destOrd="0" parTransId="{E8B8E35C-8230-4C80-BAF1-E2C4F68AABBF}" sibTransId="{2AB1500F-434A-4AB9-95FA-C785E64D8C3B}"/>
    <dgm:cxn modelId="{5CDAFF6E-636D-48D8-B828-7C25E7F10375}" type="presOf" srcId="{477B7F74-430A-4FA3-8784-3D99814FEEDD}" destId="{8034F057-8D28-4E34-99DD-1EAC6931BC0F}" srcOrd="0" destOrd="5" presId="urn:microsoft.com/office/officeart/2005/8/layout/hList1"/>
    <dgm:cxn modelId="{B1AFE250-CB57-4B16-84B2-08A9B34137C8}" srcId="{6A21461B-1C7E-4E1F-8B59-6B34F931643C}" destId="{3F42BE21-6464-4D3D-BFC5-4CFF3001A07E}" srcOrd="2" destOrd="0" parTransId="{2676B0C3-AC8D-4B8F-8A88-0059AC537B5A}" sibTransId="{B4F7CFAE-FC57-4ED5-A1AC-66765496AC73}"/>
    <dgm:cxn modelId="{56A4E970-B74F-41C3-B836-F7C3BF94E0FE}" srcId="{54E5AA3B-C145-4047-9B69-1A2F4B4C8801}" destId="{00FAD196-BE0C-4FC1-8F5A-5334B2D0AD8F}" srcOrd="0" destOrd="0" parTransId="{EAF71AC8-15F5-4EDB-B0ED-8E639620B00B}" sibTransId="{20E4066F-6A9E-4FD9-9A43-F15AAB4F8F8B}"/>
    <dgm:cxn modelId="{53934E53-C7B4-4DDD-9EBC-607BE3A8ED3F}" type="presOf" srcId="{D2CEAB28-3BB9-416C-90E4-C00C121AA295}" destId="{EE220173-2551-4C20-A924-34059E781B04}" srcOrd="0" destOrd="12" presId="urn:microsoft.com/office/officeart/2005/8/layout/hList1"/>
    <dgm:cxn modelId="{5B5A5153-2D46-4D3D-9E9E-51EE68AC8A29}" type="presOf" srcId="{080715BE-E96C-4133-BCE7-46A404A3571F}" destId="{EE220173-2551-4C20-A924-34059E781B04}" srcOrd="0" destOrd="11" presId="urn:microsoft.com/office/officeart/2005/8/layout/hList1"/>
    <dgm:cxn modelId="{E27B2454-DC10-4EF7-9025-C7AC6FA9C209}" type="presOf" srcId="{2C5DEDAB-C226-46C9-868A-75B41C74EF78}" destId="{EE220173-2551-4C20-A924-34059E781B04}" srcOrd="0" destOrd="10" presId="urn:microsoft.com/office/officeart/2005/8/layout/hList1"/>
    <dgm:cxn modelId="{ADC4A075-ECDB-4871-9A0A-A5A6BCC7345D}" srcId="{61E70FE2-1395-451D-BC57-A3D2B4FD6A36}" destId="{50E3C50A-A9D2-4124-B8B9-B983DDCC9DB6}" srcOrd="2" destOrd="0" parTransId="{F64CB52E-A3A4-4F51-8768-05C52675351B}" sibTransId="{CFBE655F-D8CC-4C63-8C0F-AA5FF23E8D9D}"/>
    <dgm:cxn modelId="{78ACC375-8671-425A-ABD1-B58BB47DF4A1}" srcId="{5D25E500-D230-4BAF-BA61-78DAD3470D6C}" destId="{54E5AA3B-C145-4047-9B69-1A2F4B4C8801}" srcOrd="1" destOrd="0" parTransId="{CB44DBF9-BD3B-4DFB-9F5F-8092A1C151BC}" sibTransId="{82AD94D1-74C1-43BA-8E1C-0A383426542B}"/>
    <dgm:cxn modelId="{3EC85F76-8947-4245-9696-DF3585359A3B}" type="presOf" srcId="{9516162C-3249-45CF-A7FE-B57D5BAAAAE8}" destId="{55A2A28B-503E-45D2-B057-A20C5C7543CF}" srcOrd="0" destOrd="0" presId="urn:microsoft.com/office/officeart/2005/8/layout/hList1"/>
    <dgm:cxn modelId="{7E233377-423D-44A2-8479-227FF0F335A6}" srcId="{07E93EDE-8321-4703-8C2A-E03CE3EC63C4}" destId="{CCF1515C-3DF7-4F61-992D-AF891898240E}" srcOrd="0" destOrd="0" parTransId="{E218102F-7BC3-4EC5-ADEC-53253CD4BB4B}" sibTransId="{E93BC000-01EF-45A5-B68E-D49E15F3018A}"/>
    <dgm:cxn modelId="{FCF75578-4358-43AB-9CF2-AB5138072F69}" type="presOf" srcId="{A5E52F86-2B0C-47EA-8742-2CFCF7D9B22A}" destId="{D3E81C5D-D6EF-41EF-8AE9-2B6DFA7E119E}" srcOrd="0" destOrd="4" presId="urn:microsoft.com/office/officeart/2005/8/layout/hList1"/>
    <dgm:cxn modelId="{BB6F347C-9174-45ED-8D47-5893C1D4B7BE}" srcId="{07E93EDE-8321-4703-8C2A-E03CE3EC63C4}" destId="{4BA7C8A4-2508-4615-8049-F5B907369051}" srcOrd="2" destOrd="0" parTransId="{9A1011E1-410F-4D51-A3A8-F4D8EBFE0224}" sibTransId="{80B9CB0F-2C8C-4AAA-8EC3-770E16886035}"/>
    <dgm:cxn modelId="{F26F4784-64A8-4589-A98C-ACE31FCD121A}" srcId="{61E70FE2-1395-451D-BC57-A3D2B4FD6A36}" destId="{E5CE8B24-AEA2-460D-99E4-F44DB2A9148C}" srcOrd="1" destOrd="0" parTransId="{C8353110-CE80-41CA-AE7E-DAEAFB4547C5}" sibTransId="{ED56F8C3-F781-4C73-9D27-C3F5BE3F8908}"/>
    <dgm:cxn modelId="{2A30C185-5DF1-40A8-9B1C-5ED0F4B5C882}" type="presOf" srcId="{E2689D1D-0EAE-4A37-92A0-CE577003E286}" destId="{6E45D3D1-6A9C-4BD9-92D2-35950D7B7F98}" srcOrd="0" destOrd="1" presId="urn:microsoft.com/office/officeart/2005/8/layout/hList1"/>
    <dgm:cxn modelId="{2DAE3E87-0804-4B77-8DF8-F92C4CD54AC0}" type="presOf" srcId="{50E3C50A-A9D2-4124-B8B9-B983DDCC9DB6}" destId="{8034F057-8D28-4E34-99DD-1EAC6931BC0F}" srcOrd="0" destOrd="2" presId="urn:microsoft.com/office/officeart/2005/8/layout/hList1"/>
    <dgm:cxn modelId="{DBFBB187-5234-4D1F-A396-1CB71675BDCD}" type="presOf" srcId="{475CAC51-72AE-46B9-AA56-1C3033079082}" destId="{EE220173-2551-4C20-A924-34059E781B04}" srcOrd="0" destOrd="9" presId="urn:microsoft.com/office/officeart/2005/8/layout/hList1"/>
    <dgm:cxn modelId="{3A1D108A-CB5C-4494-8451-46849D2E75F9}" type="presOf" srcId="{54E5AA3B-C145-4047-9B69-1A2F4B4C8801}" destId="{2BC37FE3-1772-408E-BAA7-49CA1F133D53}" srcOrd="0" destOrd="0" presId="urn:microsoft.com/office/officeart/2005/8/layout/hList1"/>
    <dgm:cxn modelId="{BE22328B-EF5E-4E93-B752-45759CB984BA}" type="presOf" srcId="{61E70FE2-1395-451D-BC57-A3D2B4FD6A36}" destId="{FE7EFCA9-4989-4807-AD47-F80FAEF0B7DC}" srcOrd="0" destOrd="0" presId="urn:microsoft.com/office/officeart/2005/8/layout/hList1"/>
    <dgm:cxn modelId="{C694DA8C-2C86-4D84-A2A6-348C6970EF3F}" type="presOf" srcId="{D8FED27D-4900-4DC3-8C84-146B87C65077}" destId="{6E45D3D1-6A9C-4BD9-92D2-35950D7B7F98}" srcOrd="0" destOrd="2" presId="urn:microsoft.com/office/officeart/2005/8/layout/hList1"/>
    <dgm:cxn modelId="{3325688F-B630-448D-981F-11B544B582A9}" type="presOf" srcId="{01FC794D-CCF4-4B7A-B754-397576BDA1A9}" destId="{EE220173-2551-4C20-A924-34059E781B04}" srcOrd="0" destOrd="1" presId="urn:microsoft.com/office/officeart/2005/8/layout/hList1"/>
    <dgm:cxn modelId="{B8ED5990-7496-4910-AF03-6C105670488C}" srcId="{07E93EDE-8321-4703-8C2A-E03CE3EC63C4}" destId="{57DABA4A-F589-40BB-8708-C1B439FF7558}" srcOrd="4" destOrd="0" parTransId="{C52C62AC-684E-4F28-8B8B-4623842457F6}" sibTransId="{EBF8C0A4-0273-4F9C-9FAA-221C99D4FCF9}"/>
    <dgm:cxn modelId="{6BB45493-482A-4AAE-82DE-0AFB4F2C7DAD}" srcId="{6A21461B-1C7E-4E1F-8B59-6B34F931643C}" destId="{8E7E8341-B843-4263-B458-86B3537D0B85}" srcOrd="4" destOrd="0" parTransId="{8FE10EB9-3176-4E0C-8E71-D7E4C5A5126C}" sibTransId="{C39EB88D-C7B0-4CE4-80B5-8B3DD5292201}"/>
    <dgm:cxn modelId="{085CA39A-C020-4BE1-A9ED-A4619151A2D8}" type="presOf" srcId="{05AB6356-66A3-4E64-8162-376E9E864D27}" destId="{8034F057-8D28-4E34-99DD-1EAC6931BC0F}" srcOrd="0" destOrd="0" presId="urn:microsoft.com/office/officeart/2005/8/layout/hList1"/>
    <dgm:cxn modelId="{17A4BFA1-9774-4E8F-AD04-E99944D40277}" srcId="{07E93EDE-8321-4703-8C2A-E03CE3EC63C4}" destId="{AE57D1D0-4BB4-4818-9C8D-DFC98ED722CF}" srcOrd="5" destOrd="0" parTransId="{F6A3AABC-ECE8-43C2-953D-9F6D8BA2811E}" sibTransId="{84F54E93-CC1A-48EF-8F69-4B8AA50F0CB1}"/>
    <dgm:cxn modelId="{2CD9CFA3-3CE4-402E-A376-00839C60059D}" srcId="{9516162C-3249-45CF-A7FE-B57D5BAAAAE8}" destId="{D8FED27D-4900-4DC3-8C84-146B87C65077}" srcOrd="2" destOrd="0" parTransId="{F9F896F0-AD8E-414F-9F30-96F9DDCE309C}" sibTransId="{2971431E-ED26-4BF5-B35A-6F4E95DC9E66}"/>
    <dgm:cxn modelId="{585769A4-9C9C-4C83-B4D9-39D6C36CE863}" srcId="{61E70FE2-1395-451D-BC57-A3D2B4FD6A36}" destId="{477B7F74-430A-4FA3-8784-3D99814FEEDD}" srcOrd="5" destOrd="0" parTransId="{B0A09BD9-B9A1-4F44-A84A-0068E7BB63AA}" sibTransId="{38C225FA-2F5D-4AA0-BFEC-2A4F765A9CAB}"/>
    <dgm:cxn modelId="{8918FBA5-9B0D-4579-BEAE-0588F13294D0}" srcId="{07E93EDE-8321-4703-8C2A-E03CE3EC63C4}" destId="{B5DF3411-783A-4988-9CEA-87FAE562D1A5}" srcOrd="6" destOrd="0" parTransId="{A3D21BCA-5FAD-4E32-B51D-A3B165F301CB}" sibTransId="{EEA9A958-C03D-40F5-94D5-8C43F806C43E}"/>
    <dgm:cxn modelId="{E5B95EA9-6387-4C5F-B70C-CA1D24EC3F5A}" type="presOf" srcId="{AE57D1D0-4BB4-4818-9C8D-DFC98ED722CF}" destId="{39849473-023B-474E-A5AB-00C8B0148B5A}" srcOrd="0" destOrd="5" presId="urn:microsoft.com/office/officeart/2005/8/layout/hList1"/>
    <dgm:cxn modelId="{981F8FA9-BE25-4944-98E2-B01888A0A0B0}" type="presOf" srcId="{B5DF3411-783A-4988-9CEA-87FAE562D1A5}" destId="{39849473-023B-474E-A5AB-00C8B0148B5A}" srcOrd="0" destOrd="6" presId="urn:microsoft.com/office/officeart/2005/8/layout/hList1"/>
    <dgm:cxn modelId="{932EB9B4-DDDC-492D-AE66-AEA9357AA115}" srcId="{54E5AA3B-C145-4047-9B69-1A2F4B4C8801}" destId="{1D4523A9-9F87-423B-B752-DC213A13B276}" srcOrd="4" destOrd="0" parTransId="{D6D0B34D-3E51-4064-8181-9DC73546CFDD}" sibTransId="{A7350DD9-DAB2-44CB-916F-189BB4125E87}"/>
    <dgm:cxn modelId="{785096B5-8673-438A-A2C7-F733B548E3B7}" type="presOf" srcId="{52411F49-B487-4AAF-BF46-EEAC60757EE3}" destId="{D3E81C5D-D6EF-41EF-8AE9-2B6DFA7E119E}" srcOrd="0" destOrd="0" presId="urn:microsoft.com/office/officeart/2005/8/layout/hList1"/>
    <dgm:cxn modelId="{A2B2E1B7-B9E4-4623-8728-67B41A1C770F}" srcId="{EE85ACC4-64D7-4068-84B3-5D84366ACC51}" destId="{A5E52F86-2B0C-47EA-8742-2CFCF7D9B22A}" srcOrd="2" destOrd="0" parTransId="{00E093CD-D5B7-49C3-97A7-B53B763D8FEF}" sibTransId="{F47DF255-EA5D-441D-899B-79D1EABCEFC3}"/>
    <dgm:cxn modelId="{DEFF3DBD-2BD6-4AF2-9814-A0BDCAEA80A2}" type="presOf" srcId="{5D25E500-D230-4BAF-BA61-78DAD3470D6C}" destId="{35E82462-AC84-4A36-A11F-CEEBBEBDEC31}" srcOrd="0" destOrd="0" presId="urn:microsoft.com/office/officeart/2005/8/layout/hList1"/>
    <dgm:cxn modelId="{598C47BF-DBF5-4A3A-9F34-AF036A1260F3}" srcId="{5D25E500-D230-4BAF-BA61-78DAD3470D6C}" destId="{07E93EDE-8321-4703-8C2A-E03CE3EC63C4}" srcOrd="0" destOrd="0" parTransId="{73A9982F-1EFC-4209-8009-9340EF46C94D}" sibTransId="{F2DDD2EB-ECB2-456A-B35D-26E3AAA81597}"/>
    <dgm:cxn modelId="{BAC979C3-7641-4E82-9570-C744E7569005}" type="presOf" srcId="{1D4523A9-9F87-423B-B752-DC213A13B276}" destId="{EE220173-2551-4C20-A924-34059E781B04}" srcOrd="0" destOrd="8" presId="urn:microsoft.com/office/officeart/2005/8/layout/hList1"/>
    <dgm:cxn modelId="{BFCD02C6-AF2E-453E-9267-10DBAD7F785E}" type="presOf" srcId="{57DABA4A-F589-40BB-8708-C1B439FF7558}" destId="{39849473-023B-474E-A5AB-00C8B0148B5A}" srcOrd="0" destOrd="4" presId="urn:microsoft.com/office/officeart/2005/8/layout/hList1"/>
    <dgm:cxn modelId="{971FFBC6-6150-4E82-BB5A-03C2DA897860}" type="presOf" srcId="{EE85ACC4-64D7-4068-84B3-5D84366ACC51}" destId="{D3E81C5D-D6EF-41EF-8AE9-2B6DFA7E119E}" srcOrd="0" destOrd="1" presId="urn:microsoft.com/office/officeart/2005/8/layout/hList1"/>
    <dgm:cxn modelId="{11F9D0C8-E476-4329-9F58-C8B6BFE3E289}" srcId="{EE85ACC4-64D7-4068-84B3-5D84366ACC51}" destId="{B4E95341-3BF4-4971-A890-DAF7C1B24493}" srcOrd="1" destOrd="0" parTransId="{C968C0E1-7413-4EDF-873D-78CA1DC5F079}" sibTransId="{1F9B7306-B4E6-4EE2-8B1A-6127AC63C098}"/>
    <dgm:cxn modelId="{951A45CA-FB70-4548-9CCC-4FA641141D49}" type="presOf" srcId="{5640FAAF-8A2B-46B9-BC86-45CAA24CA3FE}" destId="{39849473-023B-474E-A5AB-00C8B0148B5A}" srcOrd="0" destOrd="1" presId="urn:microsoft.com/office/officeart/2005/8/layout/hList1"/>
    <dgm:cxn modelId="{73B851CA-9D73-4E35-A2E0-B6ADCB0A604C}" srcId="{54E5AA3B-C145-4047-9B69-1A2F4B4C8801}" destId="{D2CEAB28-3BB9-416C-90E4-C00C121AA295}" srcOrd="8" destOrd="0" parTransId="{3CC14BD7-2006-4E50-B381-596566BED2A9}" sibTransId="{0AC0A3F5-5213-47F6-B987-8587FE5E0E89}"/>
    <dgm:cxn modelId="{2AA81FCC-0439-41F9-A7BF-233471D5621F}" srcId="{EE85ACC4-64D7-4068-84B3-5D84366ACC51}" destId="{C5231A93-14FB-411D-8484-EA55F648199E}" srcOrd="0" destOrd="0" parTransId="{ACBAADD7-89E6-482D-A0D4-0ABEC67693C9}" sibTransId="{FCC5B68B-EC9B-4FB1-93B4-E746D81BD6B9}"/>
    <dgm:cxn modelId="{9BDA94D2-076A-410E-B9C5-C2A2E4300DED}" type="presOf" srcId="{CCF1515C-3DF7-4F61-992D-AF891898240E}" destId="{39849473-023B-474E-A5AB-00C8B0148B5A}" srcOrd="0" destOrd="0" presId="urn:microsoft.com/office/officeart/2005/8/layout/hList1"/>
    <dgm:cxn modelId="{49D197D2-2E9E-4161-B040-970EF1D92F0C}" srcId="{61E70FE2-1395-451D-BC57-A3D2B4FD6A36}" destId="{D8501FE7-C9C2-4BB0-8A0C-FE9FD2BB9521}" srcOrd="4" destOrd="0" parTransId="{51EE5AE0-2288-42F0-AAE8-6B3965F7B214}" sibTransId="{0D7D2F04-7E75-435C-96BC-582C571B423A}"/>
    <dgm:cxn modelId="{5F7C94D3-C9F3-483E-9645-F36CB43DB14E}" srcId="{5D25E500-D230-4BAF-BA61-78DAD3470D6C}" destId="{9516162C-3249-45CF-A7FE-B57D5BAAAAE8}" srcOrd="4" destOrd="0" parTransId="{3A628F6F-6A99-475F-A23D-8825494E8453}" sibTransId="{2B1BA1D4-A0C4-42A8-AA4F-9BA19089F39F}"/>
    <dgm:cxn modelId="{843995D6-42BD-4EB9-A833-C4537F9BC05A}" srcId="{6A21461B-1C7E-4E1F-8B59-6B34F931643C}" destId="{F3F91297-7D7A-450D-88DF-C2AE1C436A88}" srcOrd="3" destOrd="0" parTransId="{D0949BAB-B9AC-4B66-972B-1CBCB0A4180F}" sibTransId="{A2B060EA-718E-4AC1-A071-5C34BD3B31A0}"/>
    <dgm:cxn modelId="{1AE2C2D7-E4F6-41A4-96A1-C5F8AF43FB05}" type="presOf" srcId="{B76CD133-F019-45B6-B9EC-146CCA526A88}" destId="{EE220173-2551-4C20-A924-34059E781B04}" srcOrd="0" destOrd="5" presId="urn:microsoft.com/office/officeart/2005/8/layout/hList1"/>
    <dgm:cxn modelId="{F5D543D9-6848-471C-82EF-03E3705D2090}" type="presOf" srcId="{6A21461B-1C7E-4E1F-8B59-6B34F931643C}" destId="{1033D02A-8E97-4F94-A898-E081B210BBE1}" srcOrd="0" destOrd="0" presId="urn:microsoft.com/office/officeart/2005/8/layout/hList1"/>
    <dgm:cxn modelId="{CC9F33E1-4CE4-4012-B964-03CE002BAD5C}" type="presOf" srcId="{B4E95341-3BF4-4971-A890-DAF7C1B24493}" destId="{D3E81C5D-D6EF-41EF-8AE9-2B6DFA7E119E}" srcOrd="0" destOrd="3" presId="urn:microsoft.com/office/officeart/2005/8/layout/hList1"/>
    <dgm:cxn modelId="{BA6D73E1-483D-4891-9397-A3444CD211A7}" srcId="{54E5AA3B-C145-4047-9B69-1A2F4B4C8801}" destId="{CDF87978-A7CF-49E0-B3DC-B8ED588AA23B}" srcOrd="2" destOrd="0" parTransId="{F84D3DEF-B671-4D65-A36B-CD9DADD0DD93}" sibTransId="{5B34B8DC-FC8C-48A6-AA74-EDA4EEBBBC0A}"/>
    <dgm:cxn modelId="{0266BAE8-2E9D-4D36-AB82-C96243FA04B3}" type="presOf" srcId="{E78239CE-6E3C-4606-90FF-D8737B5A6922}" destId="{EE220173-2551-4C20-A924-34059E781B04}" srcOrd="0" destOrd="7" presId="urn:microsoft.com/office/officeart/2005/8/layout/hList1"/>
    <dgm:cxn modelId="{50E77BF3-D254-4AF1-BFCF-060D09C6A85C}" srcId="{54E5AA3B-C145-4047-9B69-1A2F4B4C8801}" destId="{2C5DEDAB-C226-46C9-868A-75B41C74EF78}" srcOrd="6" destOrd="0" parTransId="{5E6B4E34-B7CC-4754-8C34-16C587E59C4A}" sibTransId="{37831C98-3D9A-427C-AAFE-AFF5E6BE4633}"/>
    <dgm:cxn modelId="{59490BF5-8F04-4A2E-9BDA-EA2329AD1E0E}" srcId="{9516162C-3249-45CF-A7FE-B57D5BAAAAE8}" destId="{B413F22A-F19D-465F-8328-2865D116C237}" srcOrd="0" destOrd="0" parTransId="{8D908D09-B111-4946-8053-A70DA501FBF5}" sibTransId="{12B61568-58C5-4173-B480-9E86AF514A40}"/>
    <dgm:cxn modelId="{9FBB11F8-1F21-4701-A954-E7ADA150D829}" type="presOf" srcId="{F963D43F-D59D-4084-83B9-3D55F5725EAD}" destId="{EE220173-2551-4C20-A924-34059E781B04}" srcOrd="0" destOrd="2" presId="urn:microsoft.com/office/officeart/2005/8/layout/hList1"/>
    <dgm:cxn modelId="{0AAB03FA-E8F4-4FC6-A7E4-3C4512F670C5}" srcId="{B5DF3411-783A-4988-9CEA-87FAE562D1A5}" destId="{48D5D61D-8304-42D1-A298-F41E7D5FF20E}" srcOrd="0" destOrd="0" parTransId="{B081B05E-D636-4F08-BFAD-554C0880E16D}" sibTransId="{66FD93DB-133F-499D-81DE-58EA0AACE0C3}"/>
    <dgm:cxn modelId="{57FB3BFC-2CDF-4093-B5DA-3396399E8392}" type="presOf" srcId="{C5231A93-14FB-411D-8484-EA55F648199E}" destId="{D3E81C5D-D6EF-41EF-8AE9-2B6DFA7E119E}" srcOrd="0" destOrd="2" presId="urn:microsoft.com/office/officeart/2005/8/layout/hList1"/>
    <dgm:cxn modelId="{B0DF0874-9EB3-47CE-982B-1B024EDB3529}" type="presParOf" srcId="{35E82462-AC84-4A36-A11F-CEEBBEBDEC31}" destId="{D387F6B7-A24D-450C-BD8C-CE275D2BEFC7}" srcOrd="0" destOrd="0" presId="urn:microsoft.com/office/officeart/2005/8/layout/hList1"/>
    <dgm:cxn modelId="{B396E309-F770-4A30-B272-8C82CB265A07}" type="presParOf" srcId="{D387F6B7-A24D-450C-BD8C-CE275D2BEFC7}" destId="{00E19EFA-0794-4D53-960B-907BD647DBE8}" srcOrd="0" destOrd="0" presId="urn:microsoft.com/office/officeart/2005/8/layout/hList1"/>
    <dgm:cxn modelId="{16799230-22AB-43A7-AEBC-B163E3BCFE7B}" type="presParOf" srcId="{D387F6B7-A24D-450C-BD8C-CE275D2BEFC7}" destId="{39849473-023B-474E-A5AB-00C8B0148B5A}" srcOrd="1" destOrd="0" presId="urn:microsoft.com/office/officeart/2005/8/layout/hList1"/>
    <dgm:cxn modelId="{8D4CCB7E-C302-492F-A864-3FFFFE883827}" type="presParOf" srcId="{35E82462-AC84-4A36-A11F-CEEBBEBDEC31}" destId="{37534434-ABB5-43C7-9289-D00E7B2FF4BD}" srcOrd="1" destOrd="0" presId="urn:microsoft.com/office/officeart/2005/8/layout/hList1"/>
    <dgm:cxn modelId="{79859055-C0B4-4F55-9192-8658473C4A8D}" type="presParOf" srcId="{35E82462-AC84-4A36-A11F-CEEBBEBDEC31}" destId="{CC8B6D15-5075-4EF5-B9B1-C1E10A0C1203}" srcOrd="2" destOrd="0" presId="urn:microsoft.com/office/officeart/2005/8/layout/hList1"/>
    <dgm:cxn modelId="{CB0E8459-7DA5-4761-B844-C87A07DA52CF}" type="presParOf" srcId="{CC8B6D15-5075-4EF5-B9B1-C1E10A0C1203}" destId="{2BC37FE3-1772-408E-BAA7-49CA1F133D53}" srcOrd="0" destOrd="0" presId="urn:microsoft.com/office/officeart/2005/8/layout/hList1"/>
    <dgm:cxn modelId="{26CB8816-7710-4882-9FE4-DF7B936012EF}" type="presParOf" srcId="{CC8B6D15-5075-4EF5-B9B1-C1E10A0C1203}" destId="{EE220173-2551-4C20-A924-34059E781B04}" srcOrd="1" destOrd="0" presId="urn:microsoft.com/office/officeart/2005/8/layout/hList1"/>
    <dgm:cxn modelId="{5A2AA389-0820-45B0-B997-A624DF511634}" type="presParOf" srcId="{35E82462-AC84-4A36-A11F-CEEBBEBDEC31}" destId="{68A4783D-A938-4AC0-AA04-990972055E11}" srcOrd="3" destOrd="0" presId="urn:microsoft.com/office/officeart/2005/8/layout/hList1"/>
    <dgm:cxn modelId="{5BA53BCF-6075-44AB-A2B9-610DBEE645DA}" type="presParOf" srcId="{35E82462-AC84-4A36-A11F-CEEBBEBDEC31}" destId="{91A1AE1A-E919-4168-AB94-7F894AC417FD}" srcOrd="4" destOrd="0" presId="urn:microsoft.com/office/officeart/2005/8/layout/hList1"/>
    <dgm:cxn modelId="{C4534849-8B2C-4DEE-94FC-8D352BDD9B95}" type="presParOf" srcId="{91A1AE1A-E919-4168-AB94-7F894AC417FD}" destId="{FE7EFCA9-4989-4807-AD47-F80FAEF0B7DC}" srcOrd="0" destOrd="0" presId="urn:microsoft.com/office/officeart/2005/8/layout/hList1"/>
    <dgm:cxn modelId="{2D1EA6AF-2477-482D-AA58-F48E982E362D}" type="presParOf" srcId="{91A1AE1A-E919-4168-AB94-7F894AC417FD}" destId="{8034F057-8D28-4E34-99DD-1EAC6931BC0F}" srcOrd="1" destOrd="0" presId="urn:microsoft.com/office/officeart/2005/8/layout/hList1"/>
    <dgm:cxn modelId="{7EE6D658-8A72-466C-A239-B22DF9A989B1}" type="presParOf" srcId="{35E82462-AC84-4A36-A11F-CEEBBEBDEC31}" destId="{84AADFBE-24DA-4EA9-A7AD-1B30F5F300F6}" srcOrd="5" destOrd="0" presId="urn:microsoft.com/office/officeart/2005/8/layout/hList1"/>
    <dgm:cxn modelId="{E2D64173-C9C2-4D15-891A-9C3F84DDB637}" type="presParOf" srcId="{35E82462-AC84-4A36-A11F-CEEBBEBDEC31}" destId="{9B859CC1-249E-4E4C-BFC4-78ABA63C4F72}" srcOrd="6" destOrd="0" presId="urn:microsoft.com/office/officeart/2005/8/layout/hList1"/>
    <dgm:cxn modelId="{6E108996-DBD5-4680-939C-5A44DA44B3D9}" type="presParOf" srcId="{9B859CC1-249E-4E4C-BFC4-78ABA63C4F72}" destId="{1033D02A-8E97-4F94-A898-E081B210BBE1}" srcOrd="0" destOrd="0" presId="urn:microsoft.com/office/officeart/2005/8/layout/hList1"/>
    <dgm:cxn modelId="{0C394759-69A4-4BD5-8D83-FC7956670A79}" type="presParOf" srcId="{9B859CC1-249E-4E4C-BFC4-78ABA63C4F72}" destId="{D3E81C5D-D6EF-41EF-8AE9-2B6DFA7E119E}" srcOrd="1" destOrd="0" presId="urn:microsoft.com/office/officeart/2005/8/layout/hList1"/>
    <dgm:cxn modelId="{02802A69-572D-41AC-A51D-4B06F2AAD753}" type="presParOf" srcId="{35E82462-AC84-4A36-A11F-CEEBBEBDEC31}" destId="{84910201-B5B5-4616-9D4E-CA423FCC4AF2}" srcOrd="7" destOrd="0" presId="urn:microsoft.com/office/officeart/2005/8/layout/hList1"/>
    <dgm:cxn modelId="{744191A6-23C6-4B5F-87D2-5CC1EC2AF4D6}" type="presParOf" srcId="{35E82462-AC84-4A36-A11F-CEEBBEBDEC31}" destId="{406DE95E-02F6-472E-9FE0-FAD31462197F}" srcOrd="8" destOrd="0" presId="urn:microsoft.com/office/officeart/2005/8/layout/hList1"/>
    <dgm:cxn modelId="{C7EF3A99-A761-4394-AEF2-CE50FB105735}" type="presParOf" srcId="{406DE95E-02F6-472E-9FE0-FAD31462197F}" destId="{55A2A28B-503E-45D2-B057-A20C5C7543CF}" srcOrd="0" destOrd="0" presId="urn:microsoft.com/office/officeart/2005/8/layout/hList1"/>
    <dgm:cxn modelId="{F7F9CC17-2548-4504-88BE-1EC39FDEC821}" type="presParOf" srcId="{406DE95E-02F6-472E-9FE0-FAD31462197F}" destId="{6E45D3D1-6A9C-4BD9-92D2-35950D7B7F98}"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25E500-D230-4BAF-BA61-78DAD3470D6C}"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CA"/>
        </a:p>
      </dgm:t>
    </dgm:pt>
    <dgm:pt modelId="{07E93EDE-8321-4703-8C2A-E03CE3EC63C4}">
      <dgm:prSet phldrT="[Text]" custT="1"/>
      <dgm:spPr>
        <a:xfrm>
          <a:off x="2343" y="70776"/>
          <a:ext cx="1484318" cy="395999"/>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Research and Business Intelligence</a:t>
          </a:r>
        </a:p>
      </dgm:t>
    </dgm:pt>
    <dgm:pt modelId="{73A9982F-1EFC-4209-8009-9340EF46C94D}" type="parTrans" cxnId="{598C47BF-DBF5-4A3A-9F34-AF036A1260F3}">
      <dgm:prSet/>
      <dgm:spPr/>
      <dgm:t>
        <a:bodyPr/>
        <a:lstStyle/>
        <a:p>
          <a:endParaRPr lang="en-CA"/>
        </a:p>
      </dgm:t>
    </dgm:pt>
    <dgm:pt modelId="{F2DDD2EB-ECB2-456A-B35D-26E3AAA81597}" type="sibTrans" cxnId="{598C47BF-DBF5-4A3A-9F34-AF036A1260F3}">
      <dgm:prSet/>
      <dgm:spPr/>
      <dgm:t>
        <a:bodyPr/>
        <a:lstStyle/>
        <a:p>
          <a:endParaRPr lang="en-CA"/>
        </a:p>
      </dgm:t>
    </dgm:pt>
    <dgm:pt modelId="{CCF1515C-3DF7-4F61-992D-AF891898240E}">
      <dgm:prSet phldrT="[Text]" custT="1"/>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Research security due diligence support to check for Named Research Organizations (NRO)</a:t>
          </a:r>
        </a:p>
      </dgm:t>
    </dgm:pt>
    <dgm:pt modelId="{E218102F-7BC3-4EC5-ADEC-53253CD4BB4B}" type="parTrans" cxnId="{7E233377-423D-44A2-8479-227FF0F335A6}">
      <dgm:prSet/>
      <dgm:spPr/>
      <dgm:t>
        <a:bodyPr/>
        <a:lstStyle/>
        <a:p>
          <a:endParaRPr lang="en-CA"/>
        </a:p>
      </dgm:t>
    </dgm:pt>
    <dgm:pt modelId="{E93BC000-01EF-45A5-B68E-D49E15F3018A}" type="sibTrans" cxnId="{7E233377-423D-44A2-8479-227FF0F335A6}">
      <dgm:prSet/>
      <dgm:spPr/>
      <dgm:t>
        <a:bodyPr/>
        <a:lstStyle/>
        <a:p>
          <a:endParaRPr lang="en-CA"/>
        </a:p>
      </dgm:t>
    </dgm:pt>
    <dgm:pt modelId="{61E70FE2-1395-451D-BC57-A3D2B4FD6A36}">
      <dgm:prSet phldrT="[Text]" custT="1"/>
      <dgm:spPr>
        <a:xfrm>
          <a:off x="1704039" y="78392"/>
          <a:ext cx="1484318" cy="395999"/>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Accessing Collections</a:t>
          </a:r>
        </a:p>
      </dgm:t>
    </dgm:pt>
    <dgm:pt modelId="{3206D6B3-706B-404D-B8C9-60AB6F771731}" type="parTrans" cxnId="{D5D14C3E-6D57-4A4F-A5E3-529800D9B14E}">
      <dgm:prSet/>
      <dgm:spPr/>
      <dgm:t>
        <a:bodyPr/>
        <a:lstStyle/>
        <a:p>
          <a:endParaRPr lang="en-CA"/>
        </a:p>
      </dgm:t>
    </dgm:pt>
    <dgm:pt modelId="{A6D6E235-2BB9-474D-B3A0-AF2EF6C5035A}" type="sibTrans" cxnId="{D5D14C3E-6D57-4A4F-A5E3-529800D9B14E}">
      <dgm:prSet/>
      <dgm:spPr/>
      <dgm:t>
        <a:bodyPr/>
        <a:lstStyle/>
        <a:p>
          <a:endParaRPr lang="en-CA"/>
        </a:p>
      </dgm:t>
    </dgm:pt>
    <dgm:pt modelId="{05AB6356-66A3-4E64-8162-376E9E864D27}">
      <dgm:prSet phldrT="[Text]" custT="1"/>
      <dgm:spPr>
        <a:xfrm>
          <a:off x="1704039" y="496164"/>
          <a:ext cx="1484318" cy="266814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r>
            <a:rPr lang="en-US" sz="1000" dirty="0">
              <a:solidFill>
                <a:srgbClr val="000000">
                  <a:hueOff val="0"/>
                  <a:satOff val="0"/>
                  <a:lumOff val="0"/>
                  <a:alphaOff val="0"/>
                </a:srgbClr>
              </a:solidFill>
              <a:latin typeface="Arial"/>
              <a:ea typeface="+mn-ea"/>
              <a:cs typeface="+mn-cs"/>
            </a:rPr>
            <a:t>Launched Library Chat service</a:t>
          </a:r>
          <a:endParaRPr lang="en-CA" sz="1000" dirty="0">
            <a:solidFill>
              <a:srgbClr val="000000">
                <a:hueOff val="0"/>
                <a:satOff val="0"/>
                <a:lumOff val="0"/>
                <a:alphaOff val="0"/>
              </a:srgbClr>
            </a:solidFill>
            <a:latin typeface="Arial"/>
            <a:ea typeface="+mn-ea"/>
            <a:cs typeface="+mn-cs"/>
          </a:endParaRPr>
        </a:p>
      </dgm:t>
    </dgm:pt>
    <dgm:pt modelId="{42B47B2A-7517-4FC6-AD23-0C9884F64A8F}" type="parTrans" cxnId="{8871C148-E043-4F72-82B2-A83B9328717C}">
      <dgm:prSet/>
      <dgm:spPr/>
      <dgm:t>
        <a:bodyPr/>
        <a:lstStyle/>
        <a:p>
          <a:endParaRPr lang="en-CA"/>
        </a:p>
      </dgm:t>
    </dgm:pt>
    <dgm:pt modelId="{DCABDA3C-945F-4215-8B54-1CA7CB6A7A60}" type="sibTrans" cxnId="{8871C148-E043-4F72-82B2-A83B9328717C}">
      <dgm:prSet/>
      <dgm:spPr/>
      <dgm:t>
        <a:bodyPr/>
        <a:lstStyle/>
        <a:p>
          <a:endParaRPr lang="en-CA"/>
        </a:p>
      </dgm:t>
    </dgm:pt>
    <dgm:pt modelId="{6A21461B-1C7E-4E1F-8B59-6B34F931643C}">
      <dgm:prSet custT="1"/>
      <dgm:spPr>
        <a:xfrm>
          <a:off x="3382061" y="81145"/>
          <a:ext cx="1484318" cy="395999"/>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Information Management (IM)</a:t>
          </a:r>
        </a:p>
      </dgm:t>
    </dgm:pt>
    <dgm:pt modelId="{2DF564B8-A480-4C60-A73B-DF56D3AD7FA2}" type="parTrans" cxnId="{9299164A-02F7-4BE1-BA0A-47CBA54DD83D}">
      <dgm:prSet/>
      <dgm:spPr/>
      <dgm:t>
        <a:bodyPr/>
        <a:lstStyle/>
        <a:p>
          <a:endParaRPr lang="en-CA"/>
        </a:p>
      </dgm:t>
    </dgm:pt>
    <dgm:pt modelId="{B0E67B58-A8D5-4D30-B988-2292DEBE0325}" type="sibTrans" cxnId="{9299164A-02F7-4BE1-BA0A-47CBA54DD83D}">
      <dgm:prSet/>
      <dgm:spPr/>
      <dgm:t>
        <a:bodyPr/>
        <a:lstStyle/>
        <a:p>
          <a:endParaRPr lang="en-CA"/>
        </a:p>
      </dgm:t>
    </dgm:pt>
    <dgm:pt modelId="{52411F49-B487-4AAF-BF46-EEAC60757EE3}">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r>
            <a:rPr lang="en-CA" sz="1000" kern="1200" dirty="0">
              <a:solidFill>
                <a:srgbClr val="000000">
                  <a:hueOff val="0"/>
                  <a:satOff val="0"/>
                  <a:lumOff val="0"/>
                  <a:alphaOff val="0"/>
                </a:srgbClr>
              </a:solidFill>
              <a:latin typeface="Arial"/>
              <a:ea typeface="+mn-ea"/>
              <a:cs typeface="+mn-cs"/>
            </a:rPr>
            <a:t>Self-paced training modules in Success Factors on:</a:t>
          </a:r>
        </a:p>
      </dgm:t>
    </dgm:pt>
    <dgm:pt modelId="{1FA7673C-387C-49EB-89E3-2751E0B2BE23}" type="parTrans" cxnId="{0031335B-DCB5-4559-BCFF-68AB3B298D74}">
      <dgm:prSet/>
      <dgm:spPr/>
      <dgm:t>
        <a:bodyPr/>
        <a:lstStyle/>
        <a:p>
          <a:endParaRPr lang="en-CA"/>
        </a:p>
      </dgm:t>
    </dgm:pt>
    <dgm:pt modelId="{2C945608-F24C-4660-91D5-9908B6ABC341}" type="sibTrans" cxnId="{0031335B-DCB5-4559-BCFF-68AB3B298D74}">
      <dgm:prSet/>
      <dgm:spPr/>
      <dgm:t>
        <a:bodyPr/>
        <a:lstStyle/>
        <a:p>
          <a:endParaRPr lang="en-CA"/>
        </a:p>
      </dgm:t>
    </dgm:pt>
    <dgm:pt modelId="{9516162C-3249-45CF-A7FE-B57D5BAAAAE8}">
      <dgm:prSet custT="1"/>
      <dgm:spPr>
        <a:xfrm>
          <a:off x="6771205" y="75364"/>
          <a:ext cx="1484318" cy="395999"/>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Access to Information and Privacy (ATIP)</a:t>
          </a:r>
        </a:p>
      </dgm:t>
    </dgm:pt>
    <dgm:pt modelId="{3A628F6F-6A99-475F-A23D-8825494E8453}" type="parTrans" cxnId="{5F7C94D3-C9F3-483E-9645-F36CB43DB14E}">
      <dgm:prSet/>
      <dgm:spPr/>
      <dgm:t>
        <a:bodyPr/>
        <a:lstStyle/>
        <a:p>
          <a:endParaRPr lang="en-CA"/>
        </a:p>
      </dgm:t>
    </dgm:pt>
    <dgm:pt modelId="{2B1BA1D4-A0C4-42A8-AA4F-9BA19089F39F}" type="sibTrans" cxnId="{5F7C94D3-C9F3-483E-9645-F36CB43DB14E}">
      <dgm:prSet/>
      <dgm:spPr/>
      <dgm:t>
        <a:bodyPr/>
        <a:lstStyle/>
        <a:p>
          <a:endParaRPr lang="en-CA"/>
        </a:p>
      </dgm:t>
    </dgm:pt>
    <dgm:pt modelId="{B413F22A-F19D-465F-8328-2865D116C237}">
      <dgm:prSet custT="1"/>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r>
            <a:rPr lang="en-US" sz="1000" dirty="0">
              <a:solidFill>
                <a:srgbClr val="000000">
                  <a:hueOff val="0"/>
                  <a:satOff val="0"/>
                  <a:lumOff val="0"/>
                  <a:alphaOff val="0"/>
                </a:srgbClr>
              </a:solidFill>
              <a:latin typeface="Arial"/>
              <a:ea typeface="+mn-ea"/>
              <a:cs typeface="+mn-cs"/>
            </a:rPr>
            <a:t>Proactive disclosure</a:t>
          </a:r>
          <a:endParaRPr lang="en-CA" sz="1000" dirty="0">
            <a:solidFill>
              <a:srgbClr val="000000">
                <a:hueOff val="0"/>
                <a:satOff val="0"/>
                <a:lumOff val="0"/>
                <a:alphaOff val="0"/>
              </a:srgbClr>
            </a:solidFill>
            <a:latin typeface="Arial"/>
            <a:ea typeface="+mn-ea"/>
            <a:cs typeface="+mn-cs"/>
          </a:endParaRPr>
        </a:p>
      </dgm:t>
    </dgm:pt>
    <dgm:pt modelId="{8D908D09-B111-4946-8053-A70DA501FBF5}" type="parTrans" cxnId="{59490BF5-8F04-4A2E-9BDA-EA2329AD1E0E}">
      <dgm:prSet/>
      <dgm:spPr/>
      <dgm:t>
        <a:bodyPr/>
        <a:lstStyle/>
        <a:p>
          <a:endParaRPr lang="en-CA"/>
        </a:p>
      </dgm:t>
    </dgm:pt>
    <dgm:pt modelId="{12B61568-58C5-4173-B480-9E86AF514A40}" type="sibTrans" cxnId="{59490BF5-8F04-4A2E-9BDA-EA2329AD1E0E}">
      <dgm:prSet/>
      <dgm:spPr/>
      <dgm:t>
        <a:bodyPr/>
        <a:lstStyle/>
        <a:p>
          <a:endParaRPr lang="en-CA"/>
        </a:p>
      </dgm:t>
    </dgm:pt>
    <dgm:pt modelId="{D8FED27D-4900-4DC3-8C84-146B87C65077}">
      <dgm:prSet/>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F9F896F0-AD8E-414F-9F30-96F9DDCE309C}" type="parTrans" cxnId="{2CD9CFA3-3CE4-402E-A376-00839C60059D}">
      <dgm:prSet/>
      <dgm:spPr/>
      <dgm:t>
        <a:bodyPr/>
        <a:lstStyle/>
        <a:p>
          <a:endParaRPr lang="en-CA"/>
        </a:p>
      </dgm:t>
    </dgm:pt>
    <dgm:pt modelId="{2971431E-ED26-4BF5-B35A-6F4E95DC9E66}" type="sibTrans" cxnId="{2CD9CFA3-3CE4-402E-A376-00839C60059D}">
      <dgm:prSet/>
      <dgm:spPr/>
      <dgm:t>
        <a:bodyPr/>
        <a:lstStyle/>
        <a:p>
          <a:endParaRPr lang="en-CA"/>
        </a:p>
      </dgm:t>
    </dgm:pt>
    <dgm:pt modelId="{8E7E8341-B843-4263-B458-86B3537D0B85}">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950" kern="1200" dirty="0">
            <a:solidFill>
              <a:srgbClr val="000000">
                <a:hueOff val="0"/>
                <a:satOff val="0"/>
                <a:lumOff val="0"/>
                <a:alphaOff val="0"/>
              </a:srgbClr>
            </a:solidFill>
            <a:latin typeface="Arial"/>
            <a:ea typeface="+mn-ea"/>
            <a:cs typeface="+mn-cs"/>
          </a:endParaRPr>
        </a:p>
      </dgm:t>
    </dgm:pt>
    <dgm:pt modelId="{8FE10EB9-3176-4E0C-8E71-D7E4C5A5126C}" type="parTrans" cxnId="{6BB45493-482A-4AAE-82DE-0AFB4F2C7DAD}">
      <dgm:prSet/>
      <dgm:spPr/>
      <dgm:t>
        <a:bodyPr/>
        <a:lstStyle/>
        <a:p>
          <a:endParaRPr lang="en-CA"/>
        </a:p>
      </dgm:t>
    </dgm:pt>
    <dgm:pt modelId="{C39EB88D-C7B0-4CE4-80B5-8B3DD5292201}" type="sibTrans" cxnId="{6BB45493-482A-4AAE-82DE-0AFB4F2C7DAD}">
      <dgm:prSet/>
      <dgm:spPr/>
      <dgm:t>
        <a:bodyPr/>
        <a:lstStyle/>
        <a:p>
          <a:endParaRPr lang="en-CA"/>
        </a:p>
      </dgm:t>
    </dgm:pt>
    <dgm:pt modelId="{48D5D61D-8304-42D1-A298-F41E7D5FF20E}">
      <dgm:prSet/>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B081B05E-D636-4F08-BFAD-554C0880E16D}" type="parTrans" cxnId="{0AAB03FA-E8F4-4FC6-A7E4-3C4512F670C5}">
      <dgm:prSet/>
      <dgm:spPr/>
      <dgm:t>
        <a:bodyPr/>
        <a:lstStyle/>
        <a:p>
          <a:endParaRPr lang="en-CA"/>
        </a:p>
      </dgm:t>
    </dgm:pt>
    <dgm:pt modelId="{66FD93DB-133F-499D-81DE-58EA0AACE0C3}" type="sibTrans" cxnId="{0AAB03FA-E8F4-4FC6-A7E4-3C4512F670C5}">
      <dgm:prSet/>
      <dgm:spPr/>
      <dgm:t>
        <a:bodyPr/>
        <a:lstStyle/>
        <a:p>
          <a:endParaRPr lang="en-CA"/>
        </a:p>
      </dgm:t>
    </dgm:pt>
    <dgm:pt modelId="{F3F91297-7D7A-450D-88DF-C2AE1C436A88}">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Char char="•"/>
          </a:pPr>
          <a:endParaRPr lang="en-CA" sz="1000" kern="1200" dirty="0">
            <a:solidFill>
              <a:srgbClr val="000000">
                <a:hueOff val="0"/>
                <a:satOff val="0"/>
                <a:lumOff val="0"/>
                <a:alphaOff val="0"/>
              </a:srgbClr>
            </a:solidFill>
            <a:latin typeface="Arial"/>
            <a:ea typeface="+mn-ea"/>
            <a:cs typeface="+mn-cs"/>
          </a:endParaRPr>
        </a:p>
      </dgm:t>
    </dgm:pt>
    <dgm:pt modelId="{D0949BAB-B9AC-4B66-972B-1CBCB0A4180F}" type="parTrans" cxnId="{843995D6-42BD-4EB9-A833-C4537F9BC05A}">
      <dgm:prSet/>
      <dgm:spPr/>
      <dgm:t>
        <a:bodyPr/>
        <a:lstStyle/>
        <a:p>
          <a:endParaRPr lang="en-CA"/>
        </a:p>
      </dgm:t>
    </dgm:pt>
    <dgm:pt modelId="{A2B060EA-718E-4AC1-A071-5C34BD3B31A0}" type="sibTrans" cxnId="{843995D6-42BD-4EB9-A833-C4537F9BC05A}">
      <dgm:prSet/>
      <dgm:spPr/>
      <dgm:t>
        <a:bodyPr/>
        <a:lstStyle/>
        <a:p>
          <a:endParaRPr lang="en-CA"/>
        </a:p>
      </dgm:t>
    </dgm:pt>
    <dgm:pt modelId="{3F42BE21-6464-4D3D-BFC5-4CFF3001A07E}">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1000" kern="1200" dirty="0">
            <a:solidFill>
              <a:srgbClr val="000000">
                <a:hueOff val="0"/>
                <a:satOff val="0"/>
                <a:lumOff val="0"/>
                <a:alphaOff val="0"/>
              </a:srgbClr>
            </a:solidFill>
            <a:latin typeface="Arial"/>
            <a:ea typeface="+mn-ea"/>
            <a:cs typeface="+mn-cs"/>
          </a:endParaRPr>
        </a:p>
      </dgm:t>
    </dgm:pt>
    <dgm:pt modelId="{2676B0C3-AC8D-4B8F-8A88-0059AC537B5A}" type="parTrans" cxnId="{B1AFE250-CB57-4B16-84B2-08A9B34137C8}">
      <dgm:prSet/>
      <dgm:spPr/>
      <dgm:t>
        <a:bodyPr/>
        <a:lstStyle/>
        <a:p>
          <a:endParaRPr lang="en-CA"/>
        </a:p>
      </dgm:t>
    </dgm:pt>
    <dgm:pt modelId="{B4F7CFAE-FC57-4ED5-A1AC-66765496AC73}" type="sibTrans" cxnId="{B1AFE250-CB57-4B16-84B2-08A9B34137C8}">
      <dgm:prSet/>
      <dgm:spPr/>
      <dgm:t>
        <a:bodyPr/>
        <a:lstStyle/>
        <a:p>
          <a:endParaRPr lang="en-CA"/>
        </a:p>
      </dgm:t>
    </dgm:pt>
    <dgm:pt modelId="{57DABA4A-F589-40BB-8708-C1B439FF7558}">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Prompt engineering</a:t>
          </a:r>
        </a:p>
      </dgm:t>
    </dgm:pt>
    <dgm:pt modelId="{C52C62AC-684E-4F28-8B8B-4623842457F6}" type="parTrans" cxnId="{B8ED5990-7496-4910-AF03-6C105670488C}">
      <dgm:prSet/>
      <dgm:spPr/>
      <dgm:t>
        <a:bodyPr/>
        <a:lstStyle/>
        <a:p>
          <a:endParaRPr lang="en-CA"/>
        </a:p>
      </dgm:t>
    </dgm:pt>
    <dgm:pt modelId="{EBF8C0A4-0273-4F9C-9FAA-221C99D4FCF9}" type="sibTrans" cxnId="{B8ED5990-7496-4910-AF03-6C105670488C}">
      <dgm:prSet/>
      <dgm:spPr/>
      <dgm:t>
        <a:bodyPr/>
        <a:lstStyle/>
        <a:p>
          <a:endParaRPr lang="en-CA"/>
        </a:p>
      </dgm:t>
    </dgm:pt>
    <dgm:pt modelId="{B5DF3411-783A-4988-9CEA-87FAE562D1A5}">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Curated list of NRC-related free information resources</a:t>
          </a:r>
        </a:p>
      </dgm:t>
    </dgm:pt>
    <dgm:pt modelId="{A3D21BCA-5FAD-4E32-B51D-A3B165F301CB}" type="parTrans" cxnId="{8918FBA5-9B0D-4579-BEAE-0588F13294D0}">
      <dgm:prSet/>
      <dgm:spPr/>
      <dgm:t>
        <a:bodyPr/>
        <a:lstStyle/>
        <a:p>
          <a:endParaRPr lang="en-CA"/>
        </a:p>
      </dgm:t>
    </dgm:pt>
    <dgm:pt modelId="{EEA9A958-C03D-40F5-94D5-8C43F806C43E}" type="sibTrans" cxnId="{8918FBA5-9B0D-4579-BEAE-0588F13294D0}">
      <dgm:prSet/>
      <dgm:spPr/>
      <dgm:t>
        <a:bodyPr/>
        <a:lstStyle/>
        <a:p>
          <a:endParaRPr lang="en-CA"/>
        </a:p>
      </dgm:t>
    </dgm:pt>
    <dgm:pt modelId="{5640FAAF-8A2B-46B9-BC86-45CAA24CA3FE}">
      <dgm:prSet phldrT="[Tex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2283D5AA-93AE-4BD5-9E4D-32A2BC7036EB}" type="parTrans" cxnId="{477D8760-9617-4627-8BD6-C97CDEA737A5}">
      <dgm:prSet/>
      <dgm:spPr/>
      <dgm:t>
        <a:bodyPr/>
        <a:lstStyle/>
        <a:p>
          <a:endParaRPr lang="en-CA"/>
        </a:p>
      </dgm:t>
    </dgm:pt>
    <dgm:pt modelId="{20886408-181E-40B5-9942-6F54D5E8FA52}" type="sibTrans" cxnId="{477D8760-9617-4627-8BD6-C97CDEA737A5}">
      <dgm:prSet/>
      <dgm:spPr/>
      <dgm:t>
        <a:bodyPr/>
        <a:lstStyle/>
        <a:p>
          <a:endParaRPr lang="en-CA"/>
        </a:p>
      </dgm:t>
    </dgm:pt>
    <dgm:pt modelId="{4BA7C8A4-2508-4615-8049-F5B907369051}">
      <dgm:prSet phldrT="[Tex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Citation analysis</a:t>
          </a:r>
        </a:p>
      </dgm:t>
    </dgm:pt>
    <dgm:pt modelId="{9A1011E1-410F-4D51-A3A8-F4D8EBFE0224}" type="parTrans" cxnId="{BB6F347C-9174-45ED-8D47-5893C1D4B7BE}">
      <dgm:prSet/>
      <dgm:spPr/>
      <dgm:t>
        <a:bodyPr/>
        <a:lstStyle/>
        <a:p>
          <a:endParaRPr lang="en-CA"/>
        </a:p>
      </dgm:t>
    </dgm:pt>
    <dgm:pt modelId="{80B9CB0F-2C8C-4AAA-8EC3-770E16886035}" type="sibTrans" cxnId="{BB6F347C-9174-45ED-8D47-5893C1D4B7BE}">
      <dgm:prSet/>
      <dgm:spPr/>
      <dgm:t>
        <a:bodyPr/>
        <a:lstStyle/>
        <a:p>
          <a:endParaRPr lang="en-CA"/>
        </a:p>
      </dgm:t>
    </dgm:pt>
    <dgm:pt modelId="{2E3B06C9-4A4C-4778-B8E5-2ACC0BA17D14}">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21364B1E-F1FF-4817-8D1E-1DB08C5AA9AD}" type="parTrans" cxnId="{0DBD5420-34DA-410C-BC17-4DB30B8C205E}">
      <dgm:prSet/>
      <dgm:spPr/>
      <dgm:t>
        <a:bodyPr/>
        <a:lstStyle/>
        <a:p>
          <a:endParaRPr lang="en-CA"/>
        </a:p>
      </dgm:t>
    </dgm:pt>
    <dgm:pt modelId="{A373A5BA-E82B-4DFA-865F-F13F77875493}" type="sibTrans" cxnId="{0DBD5420-34DA-410C-BC17-4DB30B8C205E}">
      <dgm:prSet/>
      <dgm:spPr/>
      <dgm:t>
        <a:bodyPr/>
        <a:lstStyle/>
        <a:p>
          <a:endParaRPr lang="en-CA"/>
        </a:p>
      </dgm:t>
    </dgm:pt>
    <dgm:pt modelId="{AE57D1D0-4BB4-4818-9C8D-DFC98ED722CF}">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F6A3AABC-ECE8-43C2-953D-9F6D8BA2811E}" type="parTrans" cxnId="{17A4BFA1-9774-4E8F-AD04-E99944D40277}">
      <dgm:prSet/>
      <dgm:spPr/>
      <dgm:t>
        <a:bodyPr/>
        <a:lstStyle/>
        <a:p>
          <a:endParaRPr lang="en-CA"/>
        </a:p>
      </dgm:t>
    </dgm:pt>
    <dgm:pt modelId="{84F54E93-CC1A-48EF-8F69-4B8AA50F0CB1}" type="sibTrans" cxnId="{17A4BFA1-9774-4E8F-AD04-E99944D40277}">
      <dgm:prSet/>
      <dgm:spPr/>
      <dgm:t>
        <a:bodyPr/>
        <a:lstStyle/>
        <a:p>
          <a:endParaRPr lang="en-CA"/>
        </a:p>
      </dgm:t>
    </dgm:pt>
    <dgm:pt modelId="{54E5AA3B-C145-4047-9B69-1A2F4B4C8801}">
      <dgm:prSet phldrT="[Text]" custT="1"/>
      <dgm:spPr>
        <a:xfrm>
          <a:off x="5081888" y="81541"/>
          <a:ext cx="1484318" cy="395999"/>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Publishing and Preserving Research   and Data</a:t>
          </a:r>
        </a:p>
      </dgm:t>
    </dgm:pt>
    <dgm:pt modelId="{82AD94D1-74C1-43BA-8E1C-0A383426542B}" type="sibTrans" cxnId="{78ACC375-8671-425A-ABD1-B58BB47DF4A1}">
      <dgm:prSet/>
      <dgm:spPr/>
      <dgm:t>
        <a:bodyPr/>
        <a:lstStyle/>
        <a:p>
          <a:endParaRPr lang="en-CA"/>
        </a:p>
      </dgm:t>
    </dgm:pt>
    <dgm:pt modelId="{CB44DBF9-BD3B-4DFB-9F5F-8092A1C151BC}" type="parTrans" cxnId="{78ACC375-8671-425A-ABD1-B58BB47DF4A1}">
      <dgm:prSet/>
      <dgm:spPr/>
      <dgm:t>
        <a:bodyPr/>
        <a:lstStyle/>
        <a:p>
          <a:endParaRPr lang="en-CA"/>
        </a:p>
      </dgm:t>
    </dgm:pt>
    <dgm:pt modelId="{50E3C50A-A9D2-4124-B8B9-B983DDCC9DB6}">
      <dgm:prSet custT="1"/>
      <dgm:spPr/>
      <dgm:t>
        <a:bodyPr/>
        <a:lstStyle/>
        <a:p>
          <a:pPr>
            <a:buChar char="•"/>
          </a:pPr>
          <a:r>
            <a:rPr lang="en-CA" sz="1000" dirty="0">
              <a:solidFill>
                <a:srgbClr val="000000">
                  <a:hueOff val="0"/>
                  <a:satOff val="0"/>
                  <a:lumOff val="0"/>
                  <a:alphaOff val="0"/>
                </a:srgbClr>
              </a:solidFill>
              <a:latin typeface="Arial"/>
              <a:ea typeface="+mn-ea"/>
              <a:cs typeface="+mn-cs"/>
            </a:rPr>
            <a:t>Re-opened our collection for interlibrary loan to the world </a:t>
          </a:r>
          <a:endParaRPr lang="en-US" sz="1000" dirty="0">
            <a:solidFill>
              <a:srgbClr val="000000">
                <a:hueOff val="0"/>
                <a:satOff val="0"/>
                <a:lumOff val="0"/>
                <a:alphaOff val="0"/>
              </a:srgbClr>
            </a:solidFill>
            <a:latin typeface="Arial"/>
            <a:ea typeface="+mn-ea"/>
            <a:cs typeface="+mn-cs"/>
          </a:endParaRPr>
        </a:p>
      </dgm:t>
    </dgm:pt>
    <dgm:pt modelId="{F64CB52E-A3A4-4F51-8768-05C52675351B}" type="parTrans" cxnId="{ADC4A075-ECDB-4871-9A0A-A5A6BCC7345D}">
      <dgm:prSet/>
      <dgm:spPr/>
      <dgm:t>
        <a:bodyPr/>
        <a:lstStyle/>
        <a:p>
          <a:endParaRPr lang="en-US"/>
        </a:p>
      </dgm:t>
    </dgm:pt>
    <dgm:pt modelId="{CFBE655F-D8CC-4C63-8C0F-AA5FF23E8D9D}" type="sibTrans" cxnId="{ADC4A075-ECDB-4871-9A0A-A5A6BCC7345D}">
      <dgm:prSet/>
      <dgm:spPr/>
      <dgm:t>
        <a:bodyPr/>
        <a:lstStyle/>
        <a:p>
          <a:endParaRPr lang="en-US"/>
        </a:p>
      </dgm:t>
    </dgm:pt>
    <dgm:pt modelId="{D8501FE7-C9C2-4BB0-8A0C-FE9FD2BB9521}">
      <dgm:prSet custT="1"/>
      <dgm:spPr/>
      <dgm:t>
        <a:bodyPr/>
        <a:lstStyle/>
        <a:p>
          <a:pPr>
            <a:buChar char="•"/>
          </a:pPr>
          <a:r>
            <a:rPr lang="en-CA" sz="1000" dirty="0">
              <a:solidFill>
                <a:srgbClr val="000000">
                  <a:hueOff val="0"/>
                  <a:satOff val="0"/>
                  <a:lumOff val="0"/>
                  <a:alphaOff val="0"/>
                </a:srgbClr>
              </a:solidFill>
              <a:latin typeface="Arial"/>
              <a:ea typeface="+mn-ea"/>
              <a:cs typeface="+mn-cs"/>
            </a:rPr>
            <a:t>Re-opened the library and NRC archives to in-person visits</a:t>
          </a:r>
          <a:endParaRPr lang="en-US" sz="1000" dirty="0">
            <a:solidFill>
              <a:srgbClr val="000000">
                <a:hueOff val="0"/>
                <a:satOff val="0"/>
                <a:lumOff val="0"/>
                <a:alphaOff val="0"/>
              </a:srgbClr>
            </a:solidFill>
            <a:latin typeface="Arial"/>
            <a:ea typeface="+mn-ea"/>
            <a:cs typeface="+mn-cs"/>
          </a:endParaRPr>
        </a:p>
      </dgm:t>
    </dgm:pt>
    <dgm:pt modelId="{51EE5AE0-2288-42F0-AAE8-6B3965F7B214}" type="parTrans" cxnId="{49D197D2-2E9E-4161-B040-970EF1D92F0C}">
      <dgm:prSet/>
      <dgm:spPr/>
      <dgm:t>
        <a:bodyPr/>
        <a:lstStyle/>
        <a:p>
          <a:endParaRPr lang="en-US"/>
        </a:p>
      </dgm:t>
    </dgm:pt>
    <dgm:pt modelId="{0D7D2F04-7E75-435C-96BC-582C571B423A}" type="sibTrans" cxnId="{49D197D2-2E9E-4161-B040-970EF1D92F0C}">
      <dgm:prSet/>
      <dgm:spPr/>
      <dgm:t>
        <a:bodyPr/>
        <a:lstStyle/>
        <a:p>
          <a:endParaRPr lang="en-US"/>
        </a:p>
      </dgm:t>
    </dgm:pt>
    <dgm:pt modelId="{477B7F74-430A-4FA3-8784-3D99814FEED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B0A09BD9-B9A1-4F44-A84A-0068E7BB63AA}" type="parTrans" cxnId="{585769A4-9C9C-4C83-B4D9-39D6C36CE863}">
      <dgm:prSet/>
      <dgm:spPr/>
      <dgm:t>
        <a:bodyPr/>
        <a:lstStyle/>
        <a:p>
          <a:endParaRPr lang="en-US"/>
        </a:p>
      </dgm:t>
    </dgm:pt>
    <dgm:pt modelId="{38C225FA-2F5D-4AA0-BFEC-2A4F765A9CAB}" type="sibTrans" cxnId="{585769A4-9C9C-4C83-B4D9-39D6C36CE863}">
      <dgm:prSet/>
      <dgm:spPr/>
      <dgm:t>
        <a:bodyPr/>
        <a:lstStyle/>
        <a:p>
          <a:endParaRPr lang="en-US"/>
        </a:p>
      </dgm:t>
    </dgm:pt>
    <dgm:pt modelId="{E5CE8B24-AEA2-460D-99E4-F44DB2A9148C}">
      <dgm:prSet phldrT="[Text]" custT="1"/>
      <dgm:spPr>
        <a:xfrm>
          <a:off x="1704039" y="496164"/>
          <a:ext cx="1484318" cy="2668140"/>
        </a:xfr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C8353110-CE80-41CA-AE7E-DAEAFB4547C5}" type="parTrans" cxnId="{F26F4784-64A8-4589-A98C-ACE31FCD121A}">
      <dgm:prSet/>
      <dgm:spPr/>
      <dgm:t>
        <a:bodyPr/>
        <a:lstStyle/>
        <a:p>
          <a:endParaRPr lang="en-US"/>
        </a:p>
      </dgm:t>
    </dgm:pt>
    <dgm:pt modelId="{ED56F8C3-F781-4C73-9D27-C3F5BE3F8908}" type="sibTrans" cxnId="{F26F4784-64A8-4589-A98C-ACE31FCD121A}">
      <dgm:prSet/>
      <dgm:spPr/>
      <dgm:t>
        <a:bodyPr/>
        <a:lstStyle/>
        <a:p>
          <a:endParaRPr lang="en-US"/>
        </a:p>
      </dgm:t>
    </dgm:pt>
    <dgm:pt modelId="{278DA7A4-C1B9-4E4A-9B7A-35B1FA341EC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2115F9A0-4EF3-4EB9-94D9-DACB968F1300}" type="parTrans" cxnId="{08206B65-6784-41E9-8DD4-A869ADA0C6C5}">
      <dgm:prSet/>
      <dgm:spPr/>
      <dgm:t>
        <a:bodyPr/>
        <a:lstStyle/>
        <a:p>
          <a:endParaRPr lang="en-US"/>
        </a:p>
      </dgm:t>
    </dgm:pt>
    <dgm:pt modelId="{5A137453-42E6-418E-8FAD-AA4A3432BDFE}" type="sibTrans" cxnId="{08206B65-6784-41E9-8DD4-A869ADA0C6C5}">
      <dgm:prSet/>
      <dgm:spPr/>
      <dgm:t>
        <a:bodyPr/>
        <a:lstStyle/>
        <a:p>
          <a:endParaRPr lang="en-US"/>
        </a:p>
      </dgm:t>
    </dgm:pt>
    <dgm:pt modelId="{00FAD196-BE0C-4FC1-8F5A-5334B2D0AD8F}">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1000" dirty="0" err="1"/>
            <a:t>Scholarly</a:t>
          </a:r>
          <a:r>
            <a:rPr lang="fr-CA" sz="1000" dirty="0"/>
            <a:t> communication services to assist </a:t>
          </a:r>
          <a:r>
            <a:rPr lang="fr-CA" sz="1000" dirty="0" err="1"/>
            <a:t>with</a:t>
          </a:r>
          <a:r>
            <a:rPr lang="fr-CA" sz="1000" dirty="0"/>
            <a:t>:</a:t>
          </a:r>
          <a:endParaRPr lang="en-US" sz="1000" dirty="0"/>
        </a:p>
      </dgm:t>
    </dgm:pt>
    <dgm:pt modelId="{EAF71AC8-15F5-4EDB-B0ED-8E639620B00B}" type="parTrans" cxnId="{56A4E970-B74F-41C3-B836-F7C3BF94E0FE}">
      <dgm:prSet/>
      <dgm:spPr/>
      <dgm:t>
        <a:bodyPr/>
        <a:lstStyle/>
        <a:p>
          <a:endParaRPr lang="en-US"/>
        </a:p>
      </dgm:t>
    </dgm:pt>
    <dgm:pt modelId="{20E4066F-6A9E-4FD9-9A43-F15AAB4F8F8B}" type="sibTrans" cxnId="{56A4E970-B74F-41C3-B836-F7C3BF94E0FE}">
      <dgm:prSet/>
      <dgm:spPr/>
      <dgm:t>
        <a:bodyPr/>
        <a:lstStyle/>
        <a:p>
          <a:endParaRPr lang="en-US"/>
        </a:p>
      </dgm:t>
    </dgm:pt>
    <dgm:pt modelId="{CDF87978-A7CF-49E0-B3DC-B8ED588AA23B}">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1000" dirty="0">
            <a:latin typeface="+mj-lt"/>
          </a:endParaRPr>
        </a:p>
      </dgm:t>
    </dgm:pt>
    <dgm:pt modelId="{F84D3DEF-B671-4D65-A36B-CD9DADD0DD93}" type="parTrans" cxnId="{BA6D73E1-483D-4891-9397-A3444CD211A7}">
      <dgm:prSet/>
      <dgm:spPr/>
      <dgm:t>
        <a:bodyPr/>
        <a:lstStyle/>
        <a:p>
          <a:endParaRPr lang="en-US"/>
        </a:p>
      </dgm:t>
    </dgm:pt>
    <dgm:pt modelId="{5B34B8DC-FC8C-48A6-AA74-EDA4EEBBBC0A}" type="sibTrans" cxnId="{BA6D73E1-483D-4891-9397-A3444CD211A7}">
      <dgm:prSet/>
      <dgm:spPr/>
      <dgm:t>
        <a:bodyPr/>
        <a:lstStyle/>
        <a:p>
          <a:endParaRPr lang="en-US"/>
        </a:p>
      </dgm:t>
    </dgm:pt>
    <dgm:pt modelId="{E78239CE-6E3C-4606-90FF-D8737B5A6922}">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1000" dirty="0" err="1">
              <a:latin typeface="+mj-lt"/>
            </a:rPr>
            <a:t>Three</a:t>
          </a:r>
          <a:r>
            <a:rPr lang="fr-CA" sz="1000" dirty="0">
              <a:latin typeface="+mj-lt"/>
            </a:rPr>
            <a:t> new Read-and- </a:t>
          </a:r>
          <a:r>
            <a:rPr lang="fr-CA" sz="1000" dirty="0" err="1">
              <a:latin typeface="+mj-lt"/>
            </a:rPr>
            <a:t>Publish</a:t>
          </a:r>
          <a:r>
            <a:rPr lang="fr-CA" sz="1000" dirty="0">
              <a:latin typeface="+mj-lt"/>
            </a:rPr>
            <a:t> </a:t>
          </a:r>
          <a:r>
            <a:rPr lang="fr-CA" sz="1000" dirty="0" err="1">
              <a:latin typeface="+mj-lt"/>
            </a:rPr>
            <a:t>agreements</a:t>
          </a:r>
          <a:endParaRPr lang="en-CA" sz="1000" dirty="0">
            <a:latin typeface="+mj-lt"/>
          </a:endParaRPr>
        </a:p>
      </dgm:t>
    </dgm:pt>
    <dgm:pt modelId="{E8B8E35C-8230-4C80-BAF1-E2C4F68AABBF}" type="parTrans" cxnId="{C78FCD6A-A7BD-455A-85BD-7D4994C1569E}">
      <dgm:prSet/>
      <dgm:spPr/>
      <dgm:t>
        <a:bodyPr/>
        <a:lstStyle/>
        <a:p>
          <a:endParaRPr lang="en-US"/>
        </a:p>
      </dgm:t>
    </dgm:pt>
    <dgm:pt modelId="{2AB1500F-434A-4AB9-95FA-C785E64D8C3B}" type="sibTrans" cxnId="{C78FCD6A-A7BD-455A-85BD-7D4994C1569E}">
      <dgm:prSet/>
      <dgm:spPr/>
      <dgm:t>
        <a:bodyPr/>
        <a:lstStyle/>
        <a:p>
          <a:endParaRPr lang="en-US"/>
        </a:p>
      </dgm:t>
    </dgm:pt>
    <dgm:pt modelId="{1D4523A9-9F87-423B-B752-DC213A13B276}">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1000" dirty="0">
            <a:latin typeface="+mj-lt"/>
          </a:endParaRPr>
        </a:p>
      </dgm:t>
    </dgm:pt>
    <dgm:pt modelId="{D6D0B34D-3E51-4064-8181-9DC73546CFDD}" type="parTrans" cxnId="{932EB9B4-DDDC-492D-AE66-AEA9357AA115}">
      <dgm:prSet/>
      <dgm:spPr/>
      <dgm:t>
        <a:bodyPr/>
        <a:lstStyle/>
        <a:p>
          <a:endParaRPr lang="en-US"/>
        </a:p>
      </dgm:t>
    </dgm:pt>
    <dgm:pt modelId="{A7350DD9-DAB2-44CB-916F-189BB4125E87}" type="sibTrans" cxnId="{932EB9B4-DDDC-492D-AE66-AEA9357AA115}">
      <dgm:prSet/>
      <dgm:spPr/>
      <dgm:t>
        <a:bodyPr/>
        <a:lstStyle/>
        <a:p>
          <a:endParaRPr lang="en-US"/>
        </a:p>
      </dgm:t>
    </dgm:pt>
    <dgm:pt modelId="{475CAC51-72AE-46B9-AA56-1C3033079082}">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1000" dirty="0">
              <a:latin typeface="+mj-lt"/>
            </a:rPr>
            <a:t>New Publishing OA @NRC </a:t>
          </a:r>
          <a:r>
            <a:rPr lang="fr-CA" sz="1000" dirty="0" err="1">
              <a:latin typeface="+mj-lt"/>
            </a:rPr>
            <a:t>resource</a:t>
          </a:r>
          <a:r>
            <a:rPr lang="fr-CA" sz="1000" dirty="0">
              <a:latin typeface="+mj-lt"/>
            </a:rPr>
            <a:t> guide</a:t>
          </a:r>
          <a:endParaRPr lang="en-CA" sz="1000" dirty="0">
            <a:latin typeface="+mj-lt"/>
          </a:endParaRPr>
        </a:p>
      </dgm:t>
    </dgm:pt>
    <dgm:pt modelId="{109CBA87-3B17-4545-ABB4-E2F8DE8CD34D}" type="parTrans" cxnId="{1148871A-7CBF-4152-8247-A7D1A4B598E5}">
      <dgm:prSet/>
      <dgm:spPr/>
      <dgm:t>
        <a:bodyPr/>
        <a:lstStyle/>
        <a:p>
          <a:endParaRPr lang="en-US"/>
        </a:p>
      </dgm:t>
    </dgm:pt>
    <dgm:pt modelId="{57D01E59-F08A-48CB-8833-6B03BAFFE619}" type="sibTrans" cxnId="{1148871A-7CBF-4152-8247-A7D1A4B598E5}">
      <dgm:prSet/>
      <dgm:spPr/>
      <dgm:t>
        <a:bodyPr/>
        <a:lstStyle/>
        <a:p>
          <a:endParaRPr lang="en-US"/>
        </a:p>
      </dgm:t>
    </dgm:pt>
    <dgm:pt modelId="{D2CEAB28-3BB9-416C-90E4-C00C121AA295}">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Courier New" panose="02070309020205020404" pitchFamily="49" charset="0"/>
            <a:buChar char="o"/>
          </a:pPr>
          <a:endParaRPr lang="en-CA" sz="1000" dirty="0">
            <a:latin typeface="+mj-lt"/>
          </a:endParaRPr>
        </a:p>
      </dgm:t>
    </dgm:pt>
    <dgm:pt modelId="{3CC14BD7-2006-4E50-B381-596566BED2A9}" type="parTrans" cxnId="{73B851CA-9D73-4E35-A2E0-B6ADCB0A604C}">
      <dgm:prSet/>
      <dgm:spPr/>
      <dgm:t>
        <a:bodyPr/>
        <a:lstStyle/>
        <a:p>
          <a:endParaRPr lang="en-US"/>
        </a:p>
      </dgm:t>
    </dgm:pt>
    <dgm:pt modelId="{0AC0A3F5-5213-47F6-B987-8587FE5E0E89}" type="sibTrans" cxnId="{73B851CA-9D73-4E35-A2E0-B6ADCB0A604C}">
      <dgm:prSet/>
      <dgm:spPr/>
      <dgm:t>
        <a:bodyPr/>
        <a:lstStyle/>
        <a:p>
          <a:endParaRPr lang="en-US"/>
        </a:p>
      </dgm:t>
    </dgm:pt>
    <dgm:pt modelId="{E2689D1D-0EAE-4A37-92A0-CE577003E286}">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73E67DDC-FD3E-4FFB-952D-B994DBBED9E6}" type="parTrans" cxnId="{AD998E15-6815-4761-8EF8-47248F59FAFC}">
      <dgm:prSet/>
      <dgm:spPr/>
      <dgm:t>
        <a:bodyPr/>
        <a:lstStyle/>
        <a:p>
          <a:endParaRPr lang="en-US"/>
        </a:p>
      </dgm:t>
    </dgm:pt>
    <dgm:pt modelId="{54F96F57-91CD-4713-AE7E-3EBF492C4DE7}" type="sibTrans" cxnId="{AD998E15-6815-4761-8EF8-47248F59FAFC}">
      <dgm:prSet/>
      <dgm:spPr/>
      <dgm:t>
        <a:bodyPr/>
        <a:lstStyle/>
        <a:p>
          <a:endParaRPr lang="en-US"/>
        </a:p>
      </dgm:t>
    </dgm:pt>
    <dgm:pt modelId="{F963D43F-D59D-4084-83B9-3D55F5725EAD}">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Copyright</a:t>
          </a:r>
          <a:endParaRPr lang="en-US" sz="1000" dirty="0"/>
        </a:p>
      </dgm:t>
    </dgm:pt>
    <dgm:pt modelId="{9005A992-FEBA-4A8D-8C01-17BDB9EAC4B8}" type="parTrans" cxnId="{51F13812-06C1-4588-B4AF-13321CFD858C}">
      <dgm:prSet/>
      <dgm:spPr/>
      <dgm:t>
        <a:bodyPr/>
        <a:lstStyle/>
        <a:p>
          <a:endParaRPr lang="en-CA"/>
        </a:p>
      </dgm:t>
    </dgm:pt>
    <dgm:pt modelId="{1B878D5D-1483-4B3E-B939-8CEC4A4BD527}" type="sibTrans" cxnId="{51F13812-06C1-4588-B4AF-13321CFD858C}">
      <dgm:prSet/>
      <dgm:spPr/>
      <dgm:t>
        <a:bodyPr/>
        <a:lstStyle/>
        <a:p>
          <a:endParaRPr lang="en-CA"/>
        </a:p>
      </dgm:t>
    </dgm:pt>
    <dgm:pt modelId="{D0E7D794-688A-496A-9954-1559F0F540E7}">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Finding reputable publishers</a:t>
          </a:r>
          <a:endParaRPr lang="en-US" sz="1000" dirty="0"/>
        </a:p>
      </dgm:t>
    </dgm:pt>
    <dgm:pt modelId="{7CFACEA9-2E8F-4420-B545-BB59979C7C9E}" type="parTrans" cxnId="{8B766745-0A4C-4BEB-B00E-CD6C9DAD0889}">
      <dgm:prSet/>
      <dgm:spPr/>
      <dgm:t>
        <a:bodyPr/>
        <a:lstStyle/>
        <a:p>
          <a:endParaRPr lang="en-CA"/>
        </a:p>
      </dgm:t>
    </dgm:pt>
    <dgm:pt modelId="{952C1F80-FD78-40A9-B7FB-2B6BC82454F3}" type="sibTrans" cxnId="{8B766745-0A4C-4BEB-B00E-CD6C9DAD0889}">
      <dgm:prSet/>
      <dgm:spPr/>
      <dgm:t>
        <a:bodyPr/>
        <a:lstStyle/>
        <a:p>
          <a:endParaRPr lang="en-CA"/>
        </a:p>
      </dgm:t>
    </dgm:pt>
    <dgm:pt modelId="{868C7E61-8F8F-4E29-B23C-69E3526F87D0}">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Publishing licences</a:t>
          </a:r>
          <a:endParaRPr lang="en-US" sz="1000" dirty="0"/>
        </a:p>
      </dgm:t>
    </dgm:pt>
    <dgm:pt modelId="{B03D2A16-E571-416C-9270-F0257B82B04A}" type="parTrans" cxnId="{0008B909-E848-431E-A402-D972C409545C}">
      <dgm:prSet/>
      <dgm:spPr/>
      <dgm:t>
        <a:bodyPr/>
        <a:lstStyle/>
        <a:p>
          <a:endParaRPr lang="en-CA"/>
        </a:p>
      </dgm:t>
    </dgm:pt>
    <dgm:pt modelId="{28DD31A5-4E51-4335-B886-A86A735FF40A}" type="sibTrans" cxnId="{0008B909-E848-431E-A402-D972C409545C}">
      <dgm:prSet/>
      <dgm:spPr/>
      <dgm:t>
        <a:bodyPr/>
        <a:lstStyle/>
        <a:p>
          <a:endParaRPr lang="en-CA"/>
        </a:p>
      </dgm:t>
    </dgm:pt>
    <dgm:pt modelId="{B76CD133-F019-45B6-B9EC-146CCA526A88}">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US" sz="1000" dirty="0"/>
            <a:t> Online author presence</a:t>
          </a:r>
        </a:p>
      </dgm:t>
    </dgm:pt>
    <dgm:pt modelId="{79A5BD2F-B2E2-401B-8158-AAB0635C5B20}" type="parTrans" cxnId="{EA2F8549-7CF4-432C-B146-F261AEE31C34}">
      <dgm:prSet/>
      <dgm:spPr/>
      <dgm:t>
        <a:bodyPr/>
        <a:lstStyle/>
        <a:p>
          <a:endParaRPr lang="en-CA"/>
        </a:p>
      </dgm:t>
    </dgm:pt>
    <dgm:pt modelId="{D0CF688F-2637-44B8-9907-C4B7042C8C41}" type="sibTrans" cxnId="{EA2F8549-7CF4-432C-B146-F261AEE31C34}">
      <dgm:prSet/>
      <dgm:spPr/>
      <dgm:t>
        <a:bodyPr/>
        <a:lstStyle/>
        <a:p>
          <a:endParaRPr lang="en-CA"/>
        </a:p>
      </dgm:t>
    </dgm:pt>
    <dgm:pt modelId="{080715BE-E96C-4133-BCE7-46A404A3571F}">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en-CA" sz="1000" dirty="0">
              <a:solidFill>
                <a:srgbClr val="000000">
                  <a:hueOff val="0"/>
                  <a:satOff val="0"/>
                  <a:lumOff val="0"/>
                  <a:alphaOff val="0"/>
                </a:srgbClr>
              </a:solidFill>
              <a:latin typeface="Arial"/>
              <a:ea typeface="+mn-ea"/>
              <a:cs typeface="+mn-cs"/>
            </a:rPr>
            <a:t>Bibliometric profiles</a:t>
          </a:r>
          <a:endParaRPr lang="en-CA" sz="1000" dirty="0">
            <a:latin typeface="+mj-lt"/>
          </a:endParaRPr>
        </a:p>
      </dgm:t>
    </dgm:pt>
    <dgm:pt modelId="{9A5B7545-EC71-4942-B287-0E538AA30A95}" type="parTrans" cxnId="{83988D36-92D2-49A9-A752-381EE8B1F3BB}">
      <dgm:prSet/>
      <dgm:spPr/>
      <dgm:t>
        <a:bodyPr/>
        <a:lstStyle/>
        <a:p>
          <a:endParaRPr lang="en-CA"/>
        </a:p>
      </dgm:t>
    </dgm:pt>
    <dgm:pt modelId="{E826CEFD-DDD1-4C2C-9AAA-B7B0E7FEE1B8}" type="sibTrans" cxnId="{83988D36-92D2-49A9-A752-381EE8B1F3BB}">
      <dgm:prSet/>
      <dgm:spPr/>
      <dgm:t>
        <a:bodyPr/>
        <a:lstStyle/>
        <a:p>
          <a:endParaRPr lang="en-CA"/>
        </a:p>
      </dgm:t>
    </dgm:pt>
    <dgm:pt modelId="{2C5DEDAB-C226-46C9-868A-75B41C74EF78}">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1000" dirty="0">
            <a:latin typeface="+mj-lt"/>
          </a:endParaRPr>
        </a:p>
      </dgm:t>
    </dgm:pt>
    <dgm:pt modelId="{5E6B4E34-B7CC-4754-8C34-16C587E59C4A}" type="parTrans" cxnId="{50E77BF3-D254-4AF1-BFCF-060D09C6A85C}">
      <dgm:prSet/>
      <dgm:spPr/>
      <dgm:t>
        <a:bodyPr/>
        <a:lstStyle/>
        <a:p>
          <a:endParaRPr lang="en-CA"/>
        </a:p>
      </dgm:t>
    </dgm:pt>
    <dgm:pt modelId="{37831C98-3D9A-427C-AAFE-AFF5E6BE4633}" type="sibTrans" cxnId="{50E77BF3-D254-4AF1-BFCF-060D09C6A85C}">
      <dgm:prSet/>
      <dgm:spPr/>
      <dgm:t>
        <a:bodyPr/>
        <a:lstStyle/>
        <a:p>
          <a:endParaRPr lang="en-CA"/>
        </a:p>
      </dgm:t>
    </dgm:pt>
    <dgm:pt modelId="{01FC794D-CCF4-4B7A-B754-397576BDA1A9}">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US" sz="300" dirty="0"/>
        </a:p>
      </dgm:t>
    </dgm:pt>
    <dgm:pt modelId="{92238417-BD0A-4CC8-BB2C-8F29F9CE417C}" type="parTrans" cxnId="{E788A03B-718F-4D6C-A81B-E775AD6DDFBD}">
      <dgm:prSet/>
      <dgm:spPr/>
      <dgm:t>
        <a:bodyPr/>
        <a:lstStyle/>
        <a:p>
          <a:endParaRPr lang="en-CA"/>
        </a:p>
      </dgm:t>
    </dgm:pt>
    <dgm:pt modelId="{89488D92-EA66-4C4F-8612-D442144DC8FA}" type="sibTrans" cxnId="{E788A03B-718F-4D6C-A81B-E775AD6DDFBD}">
      <dgm:prSet/>
      <dgm:spPr/>
      <dgm:t>
        <a:bodyPr/>
        <a:lstStyle/>
        <a:p>
          <a:endParaRPr lang="en-CA"/>
        </a:p>
      </dgm:t>
    </dgm:pt>
    <dgm:pt modelId="{C5231A93-14FB-411D-8484-EA55F648199E}">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DocZone fundamentals</a:t>
          </a:r>
        </a:p>
      </dgm:t>
    </dgm:pt>
    <dgm:pt modelId="{ACBAADD7-89E6-482D-A0D4-0ABEC67693C9}" type="parTrans" cxnId="{2AA81FCC-0439-41F9-A7BF-233471D5621F}">
      <dgm:prSet/>
      <dgm:spPr/>
      <dgm:t>
        <a:bodyPr/>
        <a:lstStyle/>
        <a:p>
          <a:endParaRPr lang="en-CA"/>
        </a:p>
      </dgm:t>
    </dgm:pt>
    <dgm:pt modelId="{FCC5B68B-EC9B-4FB1-93B4-E746D81BD6B9}" type="sibTrans" cxnId="{2AA81FCC-0439-41F9-A7BF-233471D5621F}">
      <dgm:prSet/>
      <dgm:spPr/>
      <dgm:t>
        <a:bodyPr/>
        <a:lstStyle/>
        <a:p>
          <a:endParaRPr lang="en-CA"/>
        </a:p>
      </dgm:t>
    </dgm:pt>
    <dgm:pt modelId="{B4E95341-3BF4-4971-A890-DAF7C1B24493}">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IM basics</a:t>
          </a:r>
        </a:p>
      </dgm:t>
    </dgm:pt>
    <dgm:pt modelId="{C968C0E1-7413-4EDF-873D-78CA1DC5F079}" type="parTrans" cxnId="{11F9D0C8-E476-4329-9F58-C8B6BFE3E289}">
      <dgm:prSet/>
      <dgm:spPr/>
      <dgm:t>
        <a:bodyPr/>
        <a:lstStyle/>
        <a:p>
          <a:endParaRPr lang="en-CA"/>
        </a:p>
      </dgm:t>
    </dgm:pt>
    <dgm:pt modelId="{1F9B7306-B4E6-4EE2-8B1A-6127AC63C098}" type="sibTrans" cxnId="{11F9D0C8-E476-4329-9F58-C8B6BFE3E289}">
      <dgm:prSet/>
      <dgm:spPr/>
      <dgm:t>
        <a:bodyPr/>
        <a:lstStyle/>
        <a:p>
          <a:endParaRPr lang="en-CA"/>
        </a:p>
      </dgm:t>
    </dgm:pt>
    <dgm:pt modelId="{A5E52F86-2B0C-47EA-8742-2CFCF7D9B22A}">
      <dgm:prSet custT="1"/>
      <dgm:spPr/>
      <dgm:t>
        <a:bodyPr/>
        <a:lstStyle/>
        <a:p>
          <a:pPr>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dgm:t>
    </dgm:pt>
    <dgm:pt modelId="{00E093CD-D5B7-49C3-97A7-B53B763D8FEF}" type="parTrans" cxnId="{A2B2E1B7-B9E4-4623-8728-67B41A1C770F}">
      <dgm:prSet/>
      <dgm:spPr/>
      <dgm:t>
        <a:bodyPr/>
        <a:lstStyle/>
        <a:p>
          <a:endParaRPr lang="en-CA"/>
        </a:p>
      </dgm:t>
    </dgm:pt>
    <dgm:pt modelId="{F47DF255-EA5D-441D-899B-79D1EABCEFC3}" type="sibTrans" cxnId="{A2B2E1B7-B9E4-4623-8728-67B41A1C770F}">
      <dgm:prSet/>
      <dgm:spPr/>
      <dgm:t>
        <a:bodyPr/>
        <a:lstStyle/>
        <a:p>
          <a:endParaRPr lang="en-CA"/>
        </a:p>
      </dgm:t>
    </dgm:pt>
    <dgm:pt modelId="{EE85ACC4-64D7-4068-84B3-5D84366ACC51}">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endParaRPr lang="en-CA" sz="300" kern="1200" dirty="0">
            <a:solidFill>
              <a:srgbClr val="000000">
                <a:hueOff val="0"/>
                <a:satOff val="0"/>
                <a:lumOff val="0"/>
                <a:alphaOff val="0"/>
              </a:srgbClr>
            </a:solidFill>
            <a:latin typeface="Arial"/>
            <a:ea typeface="+mn-ea"/>
            <a:cs typeface="+mn-cs"/>
          </a:endParaRPr>
        </a:p>
      </dgm:t>
    </dgm:pt>
    <dgm:pt modelId="{0E7D734F-7DAD-4AAE-841E-3F68BB4A95E8}" type="parTrans" cxnId="{B4484241-C546-414F-AD2D-63BA5A23E409}">
      <dgm:prSet/>
      <dgm:spPr/>
      <dgm:t>
        <a:bodyPr/>
        <a:lstStyle/>
        <a:p>
          <a:endParaRPr lang="en-CA"/>
        </a:p>
      </dgm:t>
    </dgm:pt>
    <dgm:pt modelId="{46425450-6350-42F3-ACE4-4862DE9BC828}" type="sibTrans" cxnId="{B4484241-C546-414F-AD2D-63BA5A23E409}">
      <dgm:prSet/>
      <dgm:spPr/>
      <dgm:t>
        <a:bodyPr/>
        <a:lstStyle/>
        <a:p>
          <a:endParaRPr lang="en-CA"/>
        </a:p>
      </dgm:t>
    </dgm:pt>
    <dgm:pt modelId="{35E82462-AC84-4A36-A11F-CEEBBEBDEC31}" type="pres">
      <dgm:prSet presAssocID="{5D25E500-D230-4BAF-BA61-78DAD3470D6C}" presName="Name0" presStyleCnt="0">
        <dgm:presLayoutVars>
          <dgm:dir/>
          <dgm:animLvl val="lvl"/>
          <dgm:resizeHandles val="exact"/>
        </dgm:presLayoutVars>
      </dgm:prSet>
      <dgm:spPr/>
    </dgm:pt>
    <dgm:pt modelId="{D387F6B7-A24D-450C-BD8C-CE275D2BEFC7}" type="pres">
      <dgm:prSet presAssocID="{07E93EDE-8321-4703-8C2A-E03CE3EC63C4}" presName="composite" presStyleCnt="0"/>
      <dgm:spPr/>
    </dgm:pt>
    <dgm:pt modelId="{00E19EFA-0794-4D53-960B-907BD647DBE8}" type="pres">
      <dgm:prSet presAssocID="{07E93EDE-8321-4703-8C2A-E03CE3EC63C4}" presName="parTx" presStyleLbl="alignNode1" presStyleIdx="0" presStyleCnt="5" custScaleY="127139" custLinFactNeighborX="-103" custLinFactNeighborY="-20889">
        <dgm:presLayoutVars>
          <dgm:chMax val="0"/>
          <dgm:chPref val="0"/>
          <dgm:bulletEnabled val="1"/>
        </dgm:presLayoutVars>
      </dgm:prSet>
      <dgm:spPr/>
    </dgm:pt>
    <dgm:pt modelId="{39849473-023B-474E-A5AB-00C8B0148B5A}" type="pres">
      <dgm:prSet presAssocID="{07E93EDE-8321-4703-8C2A-E03CE3EC63C4}" presName="desTx" presStyleLbl="alignAccFollowNode1" presStyleIdx="0" presStyleCnt="5">
        <dgm:presLayoutVars>
          <dgm:bulletEnabled val="1"/>
        </dgm:presLayoutVars>
      </dgm:prSet>
      <dgm:spPr>
        <a:prstGeom prst="rect">
          <a:avLst/>
        </a:prstGeom>
      </dgm:spPr>
    </dgm:pt>
    <dgm:pt modelId="{37534434-ABB5-43C7-9289-D00E7B2FF4BD}" type="pres">
      <dgm:prSet presAssocID="{F2DDD2EB-ECB2-456A-B35D-26E3AAA81597}" presName="space" presStyleCnt="0"/>
      <dgm:spPr/>
    </dgm:pt>
    <dgm:pt modelId="{CC8B6D15-5075-4EF5-B9B1-C1E10A0C1203}" type="pres">
      <dgm:prSet presAssocID="{54E5AA3B-C145-4047-9B69-1A2F4B4C8801}" presName="composite" presStyleCnt="0"/>
      <dgm:spPr/>
    </dgm:pt>
    <dgm:pt modelId="{2BC37FE3-1772-408E-BAA7-49CA1F133D53}" type="pres">
      <dgm:prSet presAssocID="{54E5AA3B-C145-4047-9B69-1A2F4B4C8801}" presName="parTx" presStyleLbl="alignNode1" presStyleIdx="1" presStyleCnt="5" custScaleY="127139" custLinFactX="100000" custLinFactNeighborX="128111" custLinFactNeighborY="-17433">
        <dgm:presLayoutVars>
          <dgm:chMax val="0"/>
          <dgm:chPref val="0"/>
          <dgm:bulletEnabled val="1"/>
        </dgm:presLayoutVars>
      </dgm:prSet>
      <dgm:spPr/>
    </dgm:pt>
    <dgm:pt modelId="{EE220173-2551-4C20-A924-34059E781B04}" type="pres">
      <dgm:prSet presAssocID="{54E5AA3B-C145-4047-9B69-1A2F4B4C8801}" presName="desTx" presStyleLbl="alignAccFollowNode1" presStyleIdx="1" presStyleCnt="5" custLinFactX="100000" custLinFactNeighborX="127753" custLinFactNeighborY="545">
        <dgm:presLayoutVars>
          <dgm:bulletEnabled val="1"/>
        </dgm:presLayoutVars>
      </dgm:prSet>
      <dgm:spPr>
        <a:prstGeom prst="rect">
          <a:avLst/>
        </a:prstGeom>
      </dgm:spPr>
    </dgm:pt>
    <dgm:pt modelId="{68A4783D-A938-4AC0-AA04-990972055E11}" type="pres">
      <dgm:prSet presAssocID="{82AD94D1-74C1-43BA-8E1C-0A383426542B}" presName="space" presStyleCnt="0"/>
      <dgm:spPr/>
    </dgm:pt>
    <dgm:pt modelId="{91A1AE1A-E919-4168-AB94-7F894AC417FD}" type="pres">
      <dgm:prSet presAssocID="{61E70FE2-1395-451D-BC57-A3D2B4FD6A36}" presName="composite" presStyleCnt="0"/>
      <dgm:spPr/>
    </dgm:pt>
    <dgm:pt modelId="{FE7EFCA9-4989-4807-AD47-F80FAEF0B7DC}" type="pres">
      <dgm:prSet presAssocID="{61E70FE2-1395-451D-BC57-A3D2B4FD6A36}" presName="parTx" presStyleLbl="alignNode1" presStyleIdx="2" presStyleCnt="5" custScaleY="127139" custLinFactX="-13458" custLinFactNeighborX="-100000" custLinFactNeighborY="-18444">
        <dgm:presLayoutVars>
          <dgm:chMax val="0"/>
          <dgm:chPref val="0"/>
          <dgm:bulletEnabled val="1"/>
        </dgm:presLayoutVars>
      </dgm:prSet>
      <dgm:spPr/>
    </dgm:pt>
    <dgm:pt modelId="{8034F057-8D28-4E34-99DD-1EAC6931BC0F}" type="pres">
      <dgm:prSet presAssocID="{61E70FE2-1395-451D-BC57-A3D2B4FD6A36}" presName="desTx" presStyleLbl="alignAccFollowNode1" presStyleIdx="2" presStyleCnt="5" custLinFactX="-13458" custLinFactNeighborX="-100000" custLinFactNeighborY="247">
        <dgm:presLayoutVars>
          <dgm:bulletEnabled val="1"/>
        </dgm:presLayoutVars>
      </dgm:prSet>
      <dgm:spPr>
        <a:prstGeom prst="rect">
          <a:avLst/>
        </a:prstGeom>
      </dgm:spPr>
    </dgm:pt>
    <dgm:pt modelId="{84AADFBE-24DA-4EA9-A7AD-1B30F5F300F6}" type="pres">
      <dgm:prSet presAssocID="{A6D6E235-2BB9-474D-B3A0-AF2EF6C5035A}" presName="space" presStyleCnt="0"/>
      <dgm:spPr/>
    </dgm:pt>
    <dgm:pt modelId="{9B859CC1-249E-4E4C-BFC4-78ABA63C4F72}" type="pres">
      <dgm:prSet presAssocID="{6A21461B-1C7E-4E1F-8B59-6B34F931643C}" presName="composite" presStyleCnt="0"/>
      <dgm:spPr/>
    </dgm:pt>
    <dgm:pt modelId="{1033D02A-8E97-4F94-A898-E081B210BBE1}" type="pres">
      <dgm:prSet presAssocID="{6A21461B-1C7E-4E1F-8B59-6B34F931643C}" presName="parTx" presStyleLbl="alignNode1" presStyleIdx="3" presStyleCnt="5" custScaleY="127139" custLinFactX="-14408" custLinFactNeighborX="-100000" custLinFactNeighborY="-17560">
        <dgm:presLayoutVars>
          <dgm:chMax val="0"/>
          <dgm:chPref val="0"/>
          <dgm:bulletEnabled val="1"/>
        </dgm:presLayoutVars>
      </dgm:prSet>
      <dgm:spPr/>
    </dgm:pt>
    <dgm:pt modelId="{D3E81C5D-D6EF-41EF-8AE9-2B6DFA7E119E}" type="pres">
      <dgm:prSet presAssocID="{6A21461B-1C7E-4E1F-8B59-6B34F931643C}" presName="desTx" presStyleLbl="alignAccFollowNode1" presStyleIdx="3" presStyleCnt="5" custLinFactX="-14408" custLinFactNeighborX="-100000" custLinFactNeighborY="350">
        <dgm:presLayoutVars>
          <dgm:bulletEnabled val="1"/>
        </dgm:presLayoutVars>
      </dgm:prSet>
      <dgm:spPr>
        <a:prstGeom prst="rect">
          <a:avLst/>
        </a:prstGeom>
      </dgm:spPr>
    </dgm:pt>
    <dgm:pt modelId="{84910201-B5B5-4616-9D4E-CA423FCC4AF2}" type="pres">
      <dgm:prSet presAssocID="{B0E67B58-A8D5-4D30-B988-2292DEBE0325}" presName="space" presStyleCnt="0"/>
      <dgm:spPr/>
    </dgm:pt>
    <dgm:pt modelId="{406DE95E-02F6-472E-9FE0-FAD31462197F}" type="pres">
      <dgm:prSet presAssocID="{9516162C-3249-45CF-A7FE-B57D5BAAAAE8}" presName="composite" presStyleCnt="0"/>
      <dgm:spPr/>
    </dgm:pt>
    <dgm:pt modelId="{55A2A28B-503E-45D2-B057-A20C5C7543CF}" type="pres">
      <dgm:prSet presAssocID="{9516162C-3249-45CF-A7FE-B57D5BAAAAE8}" presName="parTx" presStyleLbl="alignNode1" presStyleIdx="4" presStyleCnt="5" custScaleY="127139" custLinFactNeighborX="-78" custLinFactNeighborY="-19416">
        <dgm:presLayoutVars>
          <dgm:chMax val="0"/>
          <dgm:chPref val="0"/>
          <dgm:bulletEnabled val="1"/>
        </dgm:presLayoutVars>
      </dgm:prSet>
      <dgm:spPr/>
    </dgm:pt>
    <dgm:pt modelId="{6E45D3D1-6A9C-4BD9-92D2-35950D7B7F98}" type="pres">
      <dgm:prSet presAssocID="{9516162C-3249-45CF-A7FE-B57D5BAAAAE8}" presName="desTx" presStyleLbl="alignAccFollowNode1" presStyleIdx="4" presStyleCnt="5">
        <dgm:presLayoutVars>
          <dgm:bulletEnabled val="1"/>
        </dgm:presLayoutVars>
      </dgm:prSet>
      <dgm:spPr/>
    </dgm:pt>
  </dgm:ptLst>
  <dgm:cxnLst>
    <dgm:cxn modelId="{9A975901-E417-4129-9483-2C7778392F66}" type="presOf" srcId="{CDF87978-A7CF-49E0-B3DC-B8ED588AA23B}" destId="{EE220173-2551-4C20-A924-34059E781B04}" srcOrd="0" destOrd="6" presId="urn:microsoft.com/office/officeart/2005/8/layout/hList1"/>
    <dgm:cxn modelId="{59389403-749F-4C81-960A-05B49488A994}" type="presOf" srcId="{868C7E61-8F8F-4E29-B23C-69E3526F87D0}" destId="{EE220173-2551-4C20-A924-34059E781B04}" srcOrd="0" destOrd="3" presId="urn:microsoft.com/office/officeart/2005/8/layout/hList1"/>
    <dgm:cxn modelId="{0008B909-E848-431E-A402-D972C409545C}" srcId="{01FC794D-CCF4-4B7A-B754-397576BDA1A9}" destId="{868C7E61-8F8F-4E29-B23C-69E3526F87D0}" srcOrd="1" destOrd="0" parTransId="{B03D2A16-E571-416C-9270-F0257B82B04A}" sibTransId="{28DD31A5-4E51-4335-B886-A86A735FF40A}"/>
    <dgm:cxn modelId="{03102A0E-48E0-4800-A306-C19D8D7E665E}" type="presOf" srcId="{4BA7C8A4-2508-4615-8049-F5B907369051}" destId="{39849473-023B-474E-A5AB-00C8B0148B5A}" srcOrd="0" destOrd="2" presId="urn:microsoft.com/office/officeart/2005/8/layout/hList1"/>
    <dgm:cxn modelId="{D2839B0F-1A8C-4070-B5F7-3C24B56DC424}" type="presOf" srcId="{07E93EDE-8321-4703-8C2A-E03CE3EC63C4}" destId="{00E19EFA-0794-4D53-960B-907BD647DBE8}" srcOrd="0" destOrd="0" presId="urn:microsoft.com/office/officeart/2005/8/layout/hList1"/>
    <dgm:cxn modelId="{6C48F710-748E-4137-BC52-B6AAF81B3F69}" type="presOf" srcId="{3F42BE21-6464-4D3D-BFC5-4CFF3001A07E}" destId="{D3E81C5D-D6EF-41EF-8AE9-2B6DFA7E119E}" srcOrd="0" destOrd="5" presId="urn:microsoft.com/office/officeart/2005/8/layout/hList1"/>
    <dgm:cxn modelId="{C9892E11-08A3-4095-B875-A32B979BD1DB}" type="presOf" srcId="{D8501FE7-C9C2-4BB0-8A0C-FE9FD2BB9521}" destId="{8034F057-8D28-4E34-99DD-1EAC6931BC0F}" srcOrd="0" destOrd="4" presId="urn:microsoft.com/office/officeart/2005/8/layout/hList1"/>
    <dgm:cxn modelId="{51F13812-06C1-4588-B4AF-13321CFD858C}" srcId="{01FC794D-CCF4-4B7A-B754-397576BDA1A9}" destId="{F963D43F-D59D-4084-83B9-3D55F5725EAD}" srcOrd="0" destOrd="0" parTransId="{9005A992-FEBA-4A8D-8C01-17BDB9EAC4B8}" sibTransId="{1B878D5D-1483-4B3E-B939-8CEC4A4BD527}"/>
    <dgm:cxn modelId="{AD998E15-6815-4761-8EF8-47248F59FAFC}" srcId="{9516162C-3249-45CF-A7FE-B57D5BAAAAE8}" destId="{E2689D1D-0EAE-4A37-92A0-CE577003E286}" srcOrd="1" destOrd="0" parTransId="{73E67DDC-FD3E-4FFB-952D-B994DBBED9E6}" sibTransId="{54F96F57-91CD-4713-AE7E-3EBF492C4DE7}"/>
    <dgm:cxn modelId="{1148871A-7CBF-4152-8247-A7D1A4B598E5}" srcId="{54E5AA3B-C145-4047-9B69-1A2F4B4C8801}" destId="{475CAC51-72AE-46B9-AA56-1C3033079082}" srcOrd="5" destOrd="0" parTransId="{109CBA87-3B17-4545-ABB4-E2F8DE8CD34D}" sibTransId="{57D01E59-F08A-48CB-8833-6B03BAFFE619}"/>
    <dgm:cxn modelId="{5696AE1A-66D1-4A53-9CF7-652F92839DD9}" type="presOf" srcId="{E5CE8B24-AEA2-460D-99E4-F44DB2A9148C}" destId="{8034F057-8D28-4E34-99DD-1EAC6931BC0F}" srcOrd="0" destOrd="1" presId="urn:microsoft.com/office/officeart/2005/8/layout/hList1"/>
    <dgm:cxn modelId="{45196B1F-AE65-4F30-B75F-6F041C4CCF50}" type="presOf" srcId="{F3F91297-7D7A-450D-88DF-C2AE1C436A88}" destId="{D3E81C5D-D6EF-41EF-8AE9-2B6DFA7E119E}" srcOrd="0" destOrd="6" presId="urn:microsoft.com/office/officeart/2005/8/layout/hList1"/>
    <dgm:cxn modelId="{0DBD5420-34DA-410C-BC17-4DB30B8C205E}" srcId="{07E93EDE-8321-4703-8C2A-E03CE3EC63C4}" destId="{2E3B06C9-4A4C-4778-B8E5-2ACC0BA17D14}" srcOrd="3" destOrd="0" parTransId="{21364B1E-F1FF-4817-8D1E-1DB08C5AA9AD}" sibTransId="{A373A5BA-E82B-4DFA-865F-F13F77875493}"/>
    <dgm:cxn modelId="{411D8325-7F51-44F1-8FFA-52D19FE63EC4}" type="presOf" srcId="{2E3B06C9-4A4C-4778-B8E5-2ACC0BA17D14}" destId="{39849473-023B-474E-A5AB-00C8B0148B5A}" srcOrd="0" destOrd="3" presId="urn:microsoft.com/office/officeart/2005/8/layout/hList1"/>
    <dgm:cxn modelId="{9826CD2A-3357-4770-949A-15DC5CEB7EBF}" type="presOf" srcId="{278DA7A4-C1B9-4E4A-9B7A-35B1FA341ECD}" destId="{8034F057-8D28-4E34-99DD-1EAC6931BC0F}" srcOrd="0" destOrd="3" presId="urn:microsoft.com/office/officeart/2005/8/layout/hList1"/>
    <dgm:cxn modelId="{83988D36-92D2-49A9-A752-381EE8B1F3BB}" srcId="{54E5AA3B-C145-4047-9B69-1A2F4B4C8801}" destId="{080715BE-E96C-4133-BCE7-46A404A3571F}" srcOrd="7" destOrd="0" parTransId="{9A5B7545-EC71-4942-B287-0E538AA30A95}" sibTransId="{E826CEFD-DDD1-4C2C-9AAA-B7B0E7FEE1B8}"/>
    <dgm:cxn modelId="{E788A03B-718F-4D6C-A81B-E775AD6DDFBD}" srcId="{54E5AA3B-C145-4047-9B69-1A2F4B4C8801}" destId="{01FC794D-CCF4-4B7A-B754-397576BDA1A9}" srcOrd="1" destOrd="0" parTransId="{92238417-BD0A-4CC8-BB2C-8F29F9CE417C}" sibTransId="{89488D92-EA66-4C4F-8612-D442144DC8FA}"/>
    <dgm:cxn modelId="{D5D14C3E-6D57-4A4F-A5E3-529800D9B14E}" srcId="{5D25E500-D230-4BAF-BA61-78DAD3470D6C}" destId="{61E70FE2-1395-451D-BC57-A3D2B4FD6A36}" srcOrd="2" destOrd="0" parTransId="{3206D6B3-706B-404D-B8C9-60AB6F771731}" sibTransId="{A6D6E235-2BB9-474D-B3A0-AF2EF6C5035A}"/>
    <dgm:cxn modelId="{0031335B-DCB5-4559-BCFF-68AB3B298D74}" srcId="{6A21461B-1C7E-4E1F-8B59-6B34F931643C}" destId="{52411F49-B487-4AAF-BF46-EEAC60757EE3}" srcOrd="0" destOrd="0" parTransId="{1FA7673C-387C-49EB-89E3-2751E0B2BE23}" sibTransId="{2C945608-F24C-4660-91D5-9908B6ABC341}"/>
    <dgm:cxn modelId="{508DB95D-17EF-4972-840C-719761D7DCD7}" type="presOf" srcId="{00FAD196-BE0C-4FC1-8F5A-5334B2D0AD8F}" destId="{EE220173-2551-4C20-A924-34059E781B04}" srcOrd="0" destOrd="0" presId="urn:microsoft.com/office/officeart/2005/8/layout/hList1"/>
    <dgm:cxn modelId="{BB0D6F5E-3452-4A53-B75E-52C83602F90B}" type="presOf" srcId="{B413F22A-F19D-465F-8328-2865D116C237}" destId="{6E45D3D1-6A9C-4BD9-92D2-35950D7B7F98}" srcOrd="0" destOrd="0" presId="urn:microsoft.com/office/officeart/2005/8/layout/hList1"/>
    <dgm:cxn modelId="{477D8760-9617-4627-8BD6-C97CDEA737A5}" srcId="{07E93EDE-8321-4703-8C2A-E03CE3EC63C4}" destId="{5640FAAF-8A2B-46B9-BC86-45CAA24CA3FE}" srcOrd="1" destOrd="0" parTransId="{2283D5AA-93AE-4BD5-9E4D-32A2BC7036EB}" sibTransId="{20886408-181E-40B5-9942-6F54D5E8FA52}"/>
    <dgm:cxn modelId="{B4484241-C546-414F-AD2D-63BA5A23E409}" srcId="{6A21461B-1C7E-4E1F-8B59-6B34F931643C}" destId="{EE85ACC4-64D7-4068-84B3-5D84366ACC51}" srcOrd="1" destOrd="0" parTransId="{0E7D734F-7DAD-4AAE-841E-3F68BB4A95E8}" sibTransId="{46425450-6350-42F3-ACE4-4862DE9BC828}"/>
    <dgm:cxn modelId="{BACBFA44-4B7F-4153-A10D-A1F61E673C7A}" type="presOf" srcId="{D0E7D794-688A-496A-9954-1559F0F540E7}" destId="{EE220173-2551-4C20-A924-34059E781B04}" srcOrd="0" destOrd="4" presId="urn:microsoft.com/office/officeart/2005/8/layout/hList1"/>
    <dgm:cxn modelId="{8B766745-0A4C-4BEB-B00E-CD6C9DAD0889}" srcId="{01FC794D-CCF4-4B7A-B754-397576BDA1A9}" destId="{D0E7D794-688A-496A-9954-1559F0F540E7}" srcOrd="2" destOrd="0" parTransId="{7CFACEA9-2E8F-4420-B545-BB59979C7C9E}" sibTransId="{952C1F80-FD78-40A9-B7FB-2B6BC82454F3}"/>
    <dgm:cxn modelId="{08206B65-6784-41E9-8DD4-A869ADA0C6C5}" srcId="{61E70FE2-1395-451D-BC57-A3D2B4FD6A36}" destId="{278DA7A4-C1B9-4E4A-9B7A-35B1FA341ECD}" srcOrd="3" destOrd="0" parTransId="{2115F9A0-4EF3-4EB9-94D9-DACB968F1300}" sibTransId="{5A137453-42E6-418E-8FAD-AA4A3432BDFE}"/>
    <dgm:cxn modelId="{B39A6E68-22F7-4C8F-9D37-8E075ACE37AE}" type="presOf" srcId="{48D5D61D-8304-42D1-A298-F41E7D5FF20E}" destId="{39849473-023B-474E-A5AB-00C8B0148B5A}" srcOrd="0" destOrd="7" presId="urn:microsoft.com/office/officeart/2005/8/layout/hList1"/>
    <dgm:cxn modelId="{8871C148-E043-4F72-82B2-A83B9328717C}" srcId="{61E70FE2-1395-451D-BC57-A3D2B4FD6A36}" destId="{05AB6356-66A3-4E64-8162-376E9E864D27}" srcOrd="0" destOrd="0" parTransId="{42B47B2A-7517-4FC6-AD23-0C9884F64A8F}" sibTransId="{DCABDA3C-945F-4215-8B54-1CA7CB6A7A60}"/>
    <dgm:cxn modelId="{EA2F8549-7CF4-432C-B146-F261AEE31C34}" srcId="{01FC794D-CCF4-4B7A-B754-397576BDA1A9}" destId="{B76CD133-F019-45B6-B9EC-146CCA526A88}" srcOrd="3" destOrd="0" parTransId="{79A5BD2F-B2E2-401B-8158-AAB0635C5B20}" sibTransId="{D0CF688F-2637-44B8-9907-C4B7042C8C41}"/>
    <dgm:cxn modelId="{E6099369-2735-4224-AD57-5AD0E59A897F}" type="presOf" srcId="{8E7E8341-B843-4263-B458-86B3537D0B85}" destId="{D3E81C5D-D6EF-41EF-8AE9-2B6DFA7E119E}" srcOrd="0" destOrd="7" presId="urn:microsoft.com/office/officeart/2005/8/layout/hList1"/>
    <dgm:cxn modelId="{9299164A-02F7-4BE1-BA0A-47CBA54DD83D}" srcId="{5D25E500-D230-4BAF-BA61-78DAD3470D6C}" destId="{6A21461B-1C7E-4E1F-8B59-6B34F931643C}" srcOrd="3" destOrd="0" parTransId="{2DF564B8-A480-4C60-A73B-DF56D3AD7FA2}" sibTransId="{B0E67B58-A8D5-4D30-B988-2292DEBE0325}"/>
    <dgm:cxn modelId="{C78FCD6A-A7BD-455A-85BD-7D4994C1569E}" srcId="{54E5AA3B-C145-4047-9B69-1A2F4B4C8801}" destId="{E78239CE-6E3C-4606-90FF-D8737B5A6922}" srcOrd="3" destOrd="0" parTransId="{E8B8E35C-8230-4C80-BAF1-E2C4F68AABBF}" sibTransId="{2AB1500F-434A-4AB9-95FA-C785E64D8C3B}"/>
    <dgm:cxn modelId="{5CDAFF6E-636D-48D8-B828-7C25E7F10375}" type="presOf" srcId="{477B7F74-430A-4FA3-8784-3D99814FEEDD}" destId="{8034F057-8D28-4E34-99DD-1EAC6931BC0F}" srcOrd="0" destOrd="5" presId="urn:microsoft.com/office/officeart/2005/8/layout/hList1"/>
    <dgm:cxn modelId="{B1AFE250-CB57-4B16-84B2-08A9B34137C8}" srcId="{6A21461B-1C7E-4E1F-8B59-6B34F931643C}" destId="{3F42BE21-6464-4D3D-BFC5-4CFF3001A07E}" srcOrd="2" destOrd="0" parTransId="{2676B0C3-AC8D-4B8F-8A88-0059AC537B5A}" sibTransId="{B4F7CFAE-FC57-4ED5-A1AC-66765496AC73}"/>
    <dgm:cxn modelId="{56A4E970-B74F-41C3-B836-F7C3BF94E0FE}" srcId="{54E5AA3B-C145-4047-9B69-1A2F4B4C8801}" destId="{00FAD196-BE0C-4FC1-8F5A-5334B2D0AD8F}" srcOrd="0" destOrd="0" parTransId="{EAF71AC8-15F5-4EDB-B0ED-8E639620B00B}" sibTransId="{20E4066F-6A9E-4FD9-9A43-F15AAB4F8F8B}"/>
    <dgm:cxn modelId="{53934E53-C7B4-4DDD-9EBC-607BE3A8ED3F}" type="presOf" srcId="{D2CEAB28-3BB9-416C-90E4-C00C121AA295}" destId="{EE220173-2551-4C20-A924-34059E781B04}" srcOrd="0" destOrd="12" presId="urn:microsoft.com/office/officeart/2005/8/layout/hList1"/>
    <dgm:cxn modelId="{5B5A5153-2D46-4D3D-9E9E-51EE68AC8A29}" type="presOf" srcId="{080715BE-E96C-4133-BCE7-46A404A3571F}" destId="{EE220173-2551-4C20-A924-34059E781B04}" srcOrd="0" destOrd="11" presId="urn:microsoft.com/office/officeart/2005/8/layout/hList1"/>
    <dgm:cxn modelId="{E27B2454-DC10-4EF7-9025-C7AC6FA9C209}" type="presOf" srcId="{2C5DEDAB-C226-46C9-868A-75B41C74EF78}" destId="{EE220173-2551-4C20-A924-34059E781B04}" srcOrd="0" destOrd="10" presId="urn:microsoft.com/office/officeart/2005/8/layout/hList1"/>
    <dgm:cxn modelId="{ADC4A075-ECDB-4871-9A0A-A5A6BCC7345D}" srcId="{61E70FE2-1395-451D-BC57-A3D2B4FD6A36}" destId="{50E3C50A-A9D2-4124-B8B9-B983DDCC9DB6}" srcOrd="2" destOrd="0" parTransId="{F64CB52E-A3A4-4F51-8768-05C52675351B}" sibTransId="{CFBE655F-D8CC-4C63-8C0F-AA5FF23E8D9D}"/>
    <dgm:cxn modelId="{78ACC375-8671-425A-ABD1-B58BB47DF4A1}" srcId="{5D25E500-D230-4BAF-BA61-78DAD3470D6C}" destId="{54E5AA3B-C145-4047-9B69-1A2F4B4C8801}" srcOrd="1" destOrd="0" parTransId="{CB44DBF9-BD3B-4DFB-9F5F-8092A1C151BC}" sibTransId="{82AD94D1-74C1-43BA-8E1C-0A383426542B}"/>
    <dgm:cxn modelId="{3EC85F76-8947-4245-9696-DF3585359A3B}" type="presOf" srcId="{9516162C-3249-45CF-A7FE-B57D5BAAAAE8}" destId="{55A2A28B-503E-45D2-B057-A20C5C7543CF}" srcOrd="0" destOrd="0" presId="urn:microsoft.com/office/officeart/2005/8/layout/hList1"/>
    <dgm:cxn modelId="{7E233377-423D-44A2-8479-227FF0F335A6}" srcId="{07E93EDE-8321-4703-8C2A-E03CE3EC63C4}" destId="{CCF1515C-3DF7-4F61-992D-AF891898240E}" srcOrd="0" destOrd="0" parTransId="{E218102F-7BC3-4EC5-ADEC-53253CD4BB4B}" sibTransId="{E93BC000-01EF-45A5-B68E-D49E15F3018A}"/>
    <dgm:cxn modelId="{FCF75578-4358-43AB-9CF2-AB5138072F69}" type="presOf" srcId="{A5E52F86-2B0C-47EA-8742-2CFCF7D9B22A}" destId="{D3E81C5D-D6EF-41EF-8AE9-2B6DFA7E119E}" srcOrd="0" destOrd="4" presId="urn:microsoft.com/office/officeart/2005/8/layout/hList1"/>
    <dgm:cxn modelId="{BB6F347C-9174-45ED-8D47-5893C1D4B7BE}" srcId="{07E93EDE-8321-4703-8C2A-E03CE3EC63C4}" destId="{4BA7C8A4-2508-4615-8049-F5B907369051}" srcOrd="2" destOrd="0" parTransId="{9A1011E1-410F-4D51-A3A8-F4D8EBFE0224}" sibTransId="{80B9CB0F-2C8C-4AAA-8EC3-770E16886035}"/>
    <dgm:cxn modelId="{F26F4784-64A8-4589-A98C-ACE31FCD121A}" srcId="{61E70FE2-1395-451D-BC57-A3D2B4FD6A36}" destId="{E5CE8B24-AEA2-460D-99E4-F44DB2A9148C}" srcOrd="1" destOrd="0" parTransId="{C8353110-CE80-41CA-AE7E-DAEAFB4547C5}" sibTransId="{ED56F8C3-F781-4C73-9D27-C3F5BE3F8908}"/>
    <dgm:cxn modelId="{2A30C185-5DF1-40A8-9B1C-5ED0F4B5C882}" type="presOf" srcId="{E2689D1D-0EAE-4A37-92A0-CE577003E286}" destId="{6E45D3D1-6A9C-4BD9-92D2-35950D7B7F98}" srcOrd="0" destOrd="1" presId="urn:microsoft.com/office/officeart/2005/8/layout/hList1"/>
    <dgm:cxn modelId="{2DAE3E87-0804-4B77-8DF8-F92C4CD54AC0}" type="presOf" srcId="{50E3C50A-A9D2-4124-B8B9-B983DDCC9DB6}" destId="{8034F057-8D28-4E34-99DD-1EAC6931BC0F}" srcOrd="0" destOrd="2" presId="urn:microsoft.com/office/officeart/2005/8/layout/hList1"/>
    <dgm:cxn modelId="{DBFBB187-5234-4D1F-A396-1CB71675BDCD}" type="presOf" srcId="{475CAC51-72AE-46B9-AA56-1C3033079082}" destId="{EE220173-2551-4C20-A924-34059E781B04}" srcOrd="0" destOrd="9" presId="urn:microsoft.com/office/officeart/2005/8/layout/hList1"/>
    <dgm:cxn modelId="{3A1D108A-CB5C-4494-8451-46849D2E75F9}" type="presOf" srcId="{54E5AA3B-C145-4047-9B69-1A2F4B4C8801}" destId="{2BC37FE3-1772-408E-BAA7-49CA1F133D53}" srcOrd="0" destOrd="0" presId="urn:microsoft.com/office/officeart/2005/8/layout/hList1"/>
    <dgm:cxn modelId="{BE22328B-EF5E-4E93-B752-45759CB984BA}" type="presOf" srcId="{61E70FE2-1395-451D-BC57-A3D2B4FD6A36}" destId="{FE7EFCA9-4989-4807-AD47-F80FAEF0B7DC}" srcOrd="0" destOrd="0" presId="urn:microsoft.com/office/officeart/2005/8/layout/hList1"/>
    <dgm:cxn modelId="{C694DA8C-2C86-4D84-A2A6-348C6970EF3F}" type="presOf" srcId="{D8FED27D-4900-4DC3-8C84-146B87C65077}" destId="{6E45D3D1-6A9C-4BD9-92D2-35950D7B7F98}" srcOrd="0" destOrd="2" presId="urn:microsoft.com/office/officeart/2005/8/layout/hList1"/>
    <dgm:cxn modelId="{3325688F-B630-448D-981F-11B544B582A9}" type="presOf" srcId="{01FC794D-CCF4-4B7A-B754-397576BDA1A9}" destId="{EE220173-2551-4C20-A924-34059E781B04}" srcOrd="0" destOrd="1" presId="urn:microsoft.com/office/officeart/2005/8/layout/hList1"/>
    <dgm:cxn modelId="{B8ED5990-7496-4910-AF03-6C105670488C}" srcId="{07E93EDE-8321-4703-8C2A-E03CE3EC63C4}" destId="{57DABA4A-F589-40BB-8708-C1B439FF7558}" srcOrd="4" destOrd="0" parTransId="{C52C62AC-684E-4F28-8B8B-4623842457F6}" sibTransId="{EBF8C0A4-0273-4F9C-9FAA-221C99D4FCF9}"/>
    <dgm:cxn modelId="{6BB45493-482A-4AAE-82DE-0AFB4F2C7DAD}" srcId="{6A21461B-1C7E-4E1F-8B59-6B34F931643C}" destId="{8E7E8341-B843-4263-B458-86B3537D0B85}" srcOrd="4" destOrd="0" parTransId="{8FE10EB9-3176-4E0C-8E71-D7E4C5A5126C}" sibTransId="{C39EB88D-C7B0-4CE4-80B5-8B3DD5292201}"/>
    <dgm:cxn modelId="{085CA39A-C020-4BE1-A9ED-A4619151A2D8}" type="presOf" srcId="{05AB6356-66A3-4E64-8162-376E9E864D27}" destId="{8034F057-8D28-4E34-99DD-1EAC6931BC0F}" srcOrd="0" destOrd="0" presId="urn:microsoft.com/office/officeart/2005/8/layout/hList1"/>
    <dgm:cxn modelId="{17A4BFA1-9774-4E8F-AD04-E99944D40277}" srcId="{07E93EDE-8321-4703-8C2A-E03CE3EC63C4}" destId="{AE57D1D0-4BB4-4818-9C8D-DFC98ED722CF}" srcOrd="5" destOrd="0" parTransId="{F6A3AABC-ECE8-43C2-953D-9F6D8BA2811E}" sibTransId="{84F54E93-CC1A-48EF-8F69-4B8AA50F0CB1}"/>
    <dgm:cxn modelId="{2CD9CFA3-3CE4-402E-A376-00839C60059D}" srcId="{9516162C-3249-45CF-A7FE-B57D5BAAAAE8}" destId="{D8FED27D-4900-4DC3-8C84-146B87C65077}" srcOrd="2" destOrd="0" parTransId="{F9F896F0-AD8E-414F-9F30-96F9DDCE309C}" sibTransId="{2971431E-ED26-4BF5-B35A-6F4E95DC9E66}"/>
    <dgm:cxn modelId="{585769A4-9C9C-4C83-B4D9-39D6C36CE863}" srcId="{61E70FE2-1395-451D-BC57-A3D2B4FD6A36}" destId="{477B7F74-430A-4FA3-8784-3D99814FEEDD}" srcOrd="5" destOrd="0" parTransId="{B0A09BD9-B9A1-4F44-A84A-0068E7BB63AA}" sibTransId="{38C225FA-2F5D-4AA0-BFEC-2A4F765A9CAB}"/>
    <dgm:cxn modelId="{8918FBA5-9B0D-4579-BEAE-0588F13294D0}" srcId="{07E93EDE-8321-4703-8C2A-E03CE3EC63C4}" destId="{B5DF3411-783A-4988-9CEA-87FAE562D1A5}" srcOrd="6" destOrd="0" parTransId="{A3D21BCA-5FAD-4E32-B51D-A3B165F301CB}" sibTransId="{EEA9A958-C03D-40F5-94D5-8C43F806C43E}"/>
    <dgm:cxn modelId="{E5B95EA9-6387-4C5F-B70C-CA1D24EC3F5A}" type="presOf" srcId="{AE57D1D0-4BB4-4818-9C8D-DFC98ED722CF}" destId="{39849473-023B-474E-A5AB-00C8B0148B5A}" srcOrd="0" destOrd="5" presId="urn:microsoft.com/office/officeart/2005/8/layout/hList1"/>
    <dgm:cxn modelId="{981F8FA9-BE25-4944-98E2-B01888A0A0B0}" type="presOf" srcId="{B5DF3411-783A-4988-9CEA-87FAE562D1A5}" destId="{39849473-023B-474E-A5AB-00C8B0148B5A}" srcOrd="0" destOrd="6" presId="urn:microsoft.com/office/officeart/2005/8/layout/hList1"/>
    <dgm:cxn modelId="{932EB9B4-DDDC-492D-AE66-AEA9357AA115}" srcId="{54E5AA3B-C145-4047-9B69-1A2F4B4C8801}" destId="{1D4523A9-9F87-423B-B752-DC213A13B276}" srcOrd="4" destOrd="0" parTransId="{D6D0B34D-3E51-4064-8181-9DC73546CFDD}" sibTransId="{A7350DD9-DAB2-44CB-916F-189BB4125E87}"/>
    <dgm:cxn modelId="{785096B5-8673-438A-A2C7-F733B548E3B7}" type="presOf" srcId="{52411F49-B487-4AAF-BF46-EEAC60757EE3}" destId="{D3E81C5D-D6EF-41EF-8AE9-2B6DFA7E119E}" srcOrd="0" destOrd="0" presId="urn:microsoft.com/office/officeart/2005/8/layout/hList1"/>
    <dgm:cxn modelId="{A2B2E1B7-B9E4-4623-8728-67B41A1C770F}" srcId="{EE85ACC4-64D7-4068-84B3-5D84366ACC51}" destId="{A5E52F86-2B0C-47EA-8742-2CFCF7D9B22A}" srcOrd="2" destOrd="0" parTransId="{00E093CD-D5B7-49C3-97A7-B53B763D8FEF}" sibTransId="{F47DF255-EA5D-441D-899B-79D1EABCEFC3}"/>
    <dgm:cxn modelId="{DEFF3DBD-2BD6-4AF2-9814-A0BDCAEA80A2}" type="presOf" srcId="{5D25E500-D230-4BAF-BA61-78DAD3470D6C}" destId="{35E82462-AC84-4A36-A11F-CEEBBEBDEC31}" srcOrd="0" destOrd="0" presId="urn:microsoft.com/office/officeart/2005/8/layout/hList1"/>
    <dgm:cxn modelId="{598C47BF-DBF5-4A3A-9F34-AF036A1260F3}" srcId="{5D25E500-D230-4BAF-BA61-78DAD3470D6C}" destId="{07E93EDE-8321-4703-8C2A-E03CE3EC63C4}" srcOrd="0" destOrd="0" parTransId="{73A9982F-1EFC-4209-8009-9340EF46C94D}" sibTransId="{F2DDD2EB-ECB2-456A-B35D-26E3AAA81597}"/>
    <dgm:cxn modelId="{BAC979C3-7641-4E82-9570-C744E7569005}" type="presOf" srcId="{1D4523A9-9F87-423B-B752-DC213A13B276}" destId="{EE220173-2551-4C20-A924-34059E781B04}" srcOrd="0" destOrd="8" presId="urn:microsoft.com/office/officeart/2005/8/layout/hList1"/>
    <dgm:cxn modelId="{BFCD02C6-AF2E-453E-9267-10DBAD7F785E}" type="presOf" srcId="{57DABA4A-F589-40BB-8708-C1B439FF7558}" destId="{39849473-023B-474E-A5AB-00C8B0148B5A}" srcOrd="0" destOrd="4" presId="urn:microsoft.com/office/officeart/2005/8/layout/hList1"/>
    <dgm:cxn modelId="{971FFBC6-6150-4E82-BB5A-03C2DA897860}" type="presOf" srcId="{EE85ACC4-64D7-4068-84B3-5D84366ACC51}" destId="{D3E81C5D-D6EF-41EF-8AE9-2B6DFA7E119E}" srcOrd="0" destOrd="1" presId="urn:microsoft.com/office/officeart/2005/8/layout/hList1"/>
    <dgm:cxn modelId="{11F9D0C8-E476-4329-9F58-C8B6BFE3E289}" srcId="{EE85ACC4-64D7-4068-84B3-5D84366ACC51}" destId="{B4E95341-3BF4-4971-A890-DAF7C1B24493}" srcOrd="1" destOrd="0" parTransId="{C968C0E1-7413-4EDF-873D-78CA1DC5F079}" sibTransId="{1F9B7306-B4E6-4EE2-8B1A-6127AC63C098}"/>
    <dgm:cxn modelId="{951A45CA-FB70-4548-9CCC-4FA641141D49}" type="presOf" srcId="{5640FAAF-8A2B-46B9-BC86-45CAA24CA3FE}" destId="{39849473-023B-474E-A5AB-00C8B0148B5A}" srcOrd="0" destOrd="1" presId="urn:microsoft.com/office/officeart/2005/8/layout/hList1"/>
    <dgm:cxn modelId="{73B851CA-9D73-4E35-A2E0-B6ADCB0A604C}" srcId="{54E5AA3B-C145-4047-9B69-1A2F4B4C8801}" destId="{D2CEAB28-3BB9-416C-90E4-C00C121AA295}" srcOrd="8" destOrd="0" parTransId="{3CC14BD7-2006-4E50-B381-596566BED2A9}" sibTransId="{0AC0A3F5-5213-47F6-B987-8587FE5E0E89}"/>
    <dgm:cxn modelId="{2AA81FCC-0439-41F9-A7BF-233471D5621F}" srcId="{EE85ACC4-64D7-4068-84B3-5D84366ACC51}" destId="{C5231A93-14FB-411D-8484-EA55F648199E}" srcOrd="0" destOrd="0" parTransId="{ACBAADD7-89E6-482D-A0D4-0ABEC67693C9}" sibTransId="{FCC5B68B-EC9B-4FB1-93B4-E746D81BD6B9}"/>
    <dgm:cxn modelId="{9BDA94D2-076A-410E-B9C5-C2A2E4300DED}" type="presOf" srcId="{CCF1515C-3DF7-4F61-992D-AF891898240E}" destId="{39849473-023B-474E-A5AB-00C8B0148B5A}" srcOrd="0" destOrd="0" presId="urn:microsoft.com/office/officeart/2005/8/layout/hList1"/>
    <dgm:cxn modelId="{49D197D2-2E9E-4161-B040-970EF1D92F0C}" srcId="{61E70FE2-1395-451D-BC57-A3D2B4FD6A36}" destId="{D8501FE7-C9C2-4BB0-8A0C-FE9FD2BB9521}" srcOrd="4" destOrd="0" parTransId="{51EE5AE0-2288-42F0-AAE8-6B3965F7B214}" sibTransId="{0D7D2F04-7E75-435C-96BC-582C571B423A}"/>
    <dgm:cxn modelId="{5F7C94D3-C9F3-483E-9645-F36CB43DB14E}" srcId="{5D25E500-D230-4BAF-BA61-78DAD3470D6C}" destId="{9516162C-3249-45CF-A7FE-B57D5BAAAAE8}" srcOrd="4" destOrd="0" parTransId="{3A628F6F-6A99-475F-A23D-8825494E8453}" sibTransId="{2B1BA1D4-A0C4-42A8-AA4F-9BA19089F39F}"/>
    <dgm:cxn modelId="{843995D6-42BD-4EB9-A833-C4537F9BC05A}" srcId="{6A21461B-1C7E-4E1F-8B59-6B34F931643C}" destId="{F3F91297-7D7A-450D-88DF-C2AE1C436A88}" srcOrd="3" destOrd="0" parTransId="{D0949BAB-B9AC-4B66-972B-1CBCB0A4180F}" sibTransId="{A2B060EA-718E-4AC1-A071-5C34BD3B31A0}"/>
    <dgm:cxn modelId="{1AE2C2D7-E4F6-41A4-96A1-C5F8AF43FB05}" type="presOf" srcId="{B76CD133-F019-45B6-B9EC-146CCA526A88}" destId="{EE220173-2551-4C20-A924-34059E781B04}" srcOrd="0" destOrd="5" presId="urn:microsoft.com/office/officeart/2005/8/layout/hList1"/>
    <dgm:cxn modelId="{F5D543D9-6848-471C-82EF-03E3705D2090}" type="presOf" srcId="{6A21461B-1C7E-4E1F-8B59-6B34F931643C}" destId="{1033D02A-8E97-4F94-A898-E081B210BBE1}" srcOrd="0" destOrd="0" presId="urn:microsoft.com/office/officeart/2005/8/layout/hList1"/>
    <dgm:cxn modelId="{CC9F33E1-4CE4-4012-B964-03CE002BAD5C}" type="presOf" srcId="{B4E95341-3BF4-4971-A890-DAF7C1B24493}" destId="{D3E81C5D-D6EF-41EF-8AE9-2B6DFA7E119E}" srcOrd="0" destOrd="3" presId="urn:microsoft.com/office/officeart/2005/8/layout/hList1"/>
    <dgm:cxn modelId="{BA6D73E1-483D-4891-9397-A3444CD211A7}" srcId="{54E5AA3B-C145-4047-9B69-1A2F4B4C8801}" destId="{CDF87978-A7CF-49E0-B3DC-B8ED588AA23B}" srcOrd="2" destOrd="0" parTransId="{F84D3DEF-B671-4D65-A36B-CD9DADD0DD93}" sibTransId="{5B34B8DC-FC8C-48A6-AA74-EDA4EEBBBC0A}"/>
    <dgm:cxn modelId="{0266BAE8-2E9D-4D36-AB82-C96243FA04B3}" type="presOf" srcId="{E78239CE-6E3C-4606-90FF-D8737B5A6922}" destId="{EE220173-2551-4C20-A924-34059E781B04}" srcOrd="0" destOrd="7" presId="urn:microsoft.com/office/officeart/2005/8/layout/hList1"/>
    <dgm:cxn modelId="{50E77BF3-D254-4AF1-BFCF-060D09C6A85C}" srcId="{54E5AA3B-C145-4047-9B69-1A2F4B4C8801}" destId="{2C5DEDAB-C226-46C9-868A-75B41C74EF78}" srcOrd="6" destOrd="0" parTransId="{5E6B4E34-B7CC-4754-8C34-16C587E59C4A}" sibTransId="{37831C98-3D9A-427C-AAFE-AFF5E6BE4633}"/>
    <dgm:cxn modelId="{59490BF5-8F04-4A2E-9BDA-EA2329AD1E0E}" srcId="{9516162C-3249-45CF-A7FE-B57D5BAAAAE8}" destId="{B413F22A-F19D-465F-8328-2865D116C237}" srcOrd="0" destOrd="0" parTransId="{8D908D09-B111-4946-8053-A70DA501FBF5}" sibTransId="{12B61568-58C5-4173-B480-9E86AF514A40}"/>
    <dgm:cxn modelId="{9FBB11F8-1F21-4701-A954-E7ADA150D829}" type="presOf" srcId="{F963D43F-D59D-4084-83B9-3D55F5725EAD}" destId="{EE220173-2551-4C20-A924-34059E781B04}" srcOrd="0" destOrd="2" presId="urn:microsoft.com/office/officeart/2005/8/layout/hList1"/>
    <dgm:cxn modelId="{0AAB03FA-E8F4-4FC6-A7E4-3C4512F670C5}" srcId="{B5DF3411-783A-4988-9CEA-87FAE562D1A5}" destId="{48D5D61D-8304-42D1-A298-F41E7D5FF20E}" srcOrd="0" destOrd="0" parTransId="{B081B05E-D636-4F08-BFAD-554C0880E16D}" sibTransId="{66FD93DB-133F-499D-81DE-58EA0AACE0C3}"/>
    <dgm:cxn modelId="{57FB3BFC-2CDF-4093-B5DA-3396399E8392}" type="presOf" srcId="{C5231A93-14FB-411D-8484-EA55F648199E}" destId="{D3E81C5D-D6EF-41EF-8AE9-2B6DFA7E119E}" srcOrd="0" destOrd="2" presId="urn:microsoft.com/office/officeart/2005/8/layout/hList1"/>
    <dgm:cxn modelId="{B0DF0874-9EB3-47CE-982B-1B024EDB3529}" type="presParOf" srcId="{35E82462-AC84-4A36-A11F-CEEBBEBDEC31}" destId="{D387F6B7-A24D-450C-BD8C-CE275D2BEFC7}" srcOrd="0" destOrd="0" presId="urn:microsoft.com/office/officeart/2005/8/layout/hList1"/>
    <dgm:cxn modelId="{B396E309-F770-4A30-B272-8C82CB265A07}" type="presParOf" srcId="{D387F6B7-A24D-450C-BD8C-CE275D2BEFC7}" destId="{00E19EFA-0794-4D53-960B-907BD647DBE8}" srcOrd="0" destOrd="0" presId="urn:microsoft.com/office/officeart/2005/8/layout/hList1"/>
    <dgm:cxn modelId="{16799230-22AB-43A7-AEBC-B163E3BCFE7B}" type="presParOf" srcId="{D387F6B7-A24D-450C-BD8C-CE275D2BEFC7}" destId="{39849473-023B-474E-A5AB-00C8B0148B5A}" srcOrd="1" destOrd="0" presId="urn:microsoft.com/office/officeart/2005/8/layout/hList1"/>
    <dgm:cxn modelId="{8D4CCB7E-C302-492F-A864-3FFFFE883827}" type="presParOf" srcId="{35E82462-AC84-4A36-A11F-CEEBBEBDEC31}" destId="{37534434-ABB5-43C7-9289-D00E7B2FF4BD}" srcOrd="1" destOrd="0" presId="urn:microsoft.com/office/officeart/2005/8/layout/hList1"/>
    <dgm:cxn modelId="{79859055-C0B4-4F55-9192-8658473C4A8D}" type="presParOf" srcId="{35E82462-AC84-4A36-A11F-CEEBBEBDEC31}" destId="{CC8B6D15-5075-4EF5-B9B1-C1E10A0C1203}" srcOrd="2" destOrd="0" presId="urn:microsoft.com/office/officeart/2005/8/layout/hList1"/>
    <dgm:cxn modelId="{CB0E8459-7DA5-4761-B844-C87A07DA52CF}" type="presParOf" srcId="{CC8B6D15-5075-4EF5-B9B1-C1E10A0C1203}" destId="{2BC37FE3-1772-408E-BAA7-49CA1F133D53}" srcOrd="0" destOrd="0" presId="urn:microsoft.com/office/officeart/2005/8/layout/hList1"/>
    <dgm:cxn modelId="{26CB8816-7710-4882-9FE4-DF7B936012EF}" type="presParOf" srcId="{CC8B6D15-5075-4EF5-B9B1-C1E10A0C1203}" destId="{EE220173-2551-4C20-A924-34059E781B04}" srcOrd="1" destOrd="0" presId="urn:microsoft.com/office/officeart/2005/8/layout/hList1"/>
    <dgm:cxn modelId="{5A2AA389-0820-45B0-B997-A624DF511634}" type="presParOf" srcId="{35E82462-AC84-4A36-A11F-CEEBBEBDEC31}" destId="{68A4783D-A938-4AC0-AA04-990972055E11}" srcOrd="3" destOrd="0" presId="urn:microsoft.com/office/officeart/2005/8/layout/hList1"/>
    <dgm:cxn modelId="{5BA53BCF-6075-44AB-A2B9-610DBEE645DA}" type="presParOf" srcId="{35E82462-AC84-4A36-A11F-CEEBBEBDEC31}" destId="{91A1AE1A-E919-4168-AB94-7F894AC417FD}" srcOrd="4" destOrd="0" presId="urn:microsoft.com/office/officeart/2005/8/layout/hList1"/>
    <dgm:cxn modelId="{C4534849-8B2C-4DEE-94FC-8D352BDD9B95}" type="presParOf" srcId="{91A1AE1A-E919-4168-AB94-7F894AC417FD}" destId="{FE7EFCA9-4989-4807-AD47-F80FAEF0B7DC}" srcOrd="0" destOrd="0" presId="urn:microsoft.com/office/officeart/2005/8/layout/hList1"/>
    <dgm:cxn modelId="{2D1EA6AF-2477-482D-AA58-F48E982E362D}" type="presParOf" srcId="{91A1AE1A-E919-4168-AB94-7F894AC417FD}" destId="{8034F057-8D28-4E34-99DD-1EAC6931BC0F}" srcOrd="1" destOrd="0" presId="urn:microsoft.com/office/officeart/2005/8/layout/hList1"/>
    <dgm:cxn modelId="{7EE6D658-8A72-466C-A239-B22DF9A989B1}" type="presParOf" srcId="{35E82462-AC84-4A36-A11F-CEEBBEBDEC31}" destId="{84AADFBE-24DA-4EA9-A7AD-1B30F5F300F6}" srcOrd="5" destOrd="0" presId="urn:microsoft.com/office/officeart/2005/8/layout/hList1"/>
    <dgm:cxn modelId="{E2D64173-C9C2-4D15-891A-9C3F84DDB637}" type="presParOf" srcId="{35E82462-AC84-4A36-A11F-CEEBBEBDEC31}" destId="{9B859CC1-249E-4E4C-BFC4-78ABA63C4F72}" srcOrd="6" destOrd="0" presId="urn:microsoft.com/office/officeart/2005/8/layout/hList1"/>
    <dgm:cxn modelId="{6E108996-DBD5-4680-939C-5A44DA44B3D9}" type="presParOf" srcId="{9B859CC1-249E-4E4C-BFC4-78ABA63C4F72}" destId="{1033D02A-8E97-4F94-A898-E081B210BBE1}" srcOrd="0" destOrd="0" presId="urn:microsoft.com/office/officeart/2005/8/layout/hList1"/>
    <dgm:cxn modelId="{0C394759-69A4-4BD5-8D83-FC7956670A79}" type="presParOf" srcId="{9B859CC1-249E-4E4C-BFC4-78ABA63C4F72}" destId="{D3E81C5D-D6EF-41EF-8AE9-2B6DFA7E119E}" srcOrd="1" destOrd="0" presId="urn:microsoft.com/office/officeart/2005/8/layout/hList1"/>
    <dgm:cxn modelId="{02802A69-572D-41AC-A51D-4B06F2AAD753}" type="presParOf" srcId="{35E82462-AC84-4A36-A11F-CEEBBEBDEC31}" destId="{84910201-B5B5-4616-9D4E-CA423FCC4AF2}" srcOrd="7" destOrd="0" presId="urn:microsoft.com/office/officeart/2005/8/layout/hList1"/>
    <dgm:cxn modelId="{744191A6-23C6-4B5F-87D2-5CC1EC2AF4D6}" type="presParOf" srcId="{35E82462-AC84-4A36-A11F-CEEBBEBDEC31}" destId="{406DE95E-02F6-472E-9FE0-FAD31462197F}" srcOrd="8" destOrd="0" presId="urn:microsoft.com/office/officeart/2005/8/layout/hList1"/>
    <dgm:cxn modelId="{C7EF3A99-A761-4394-AEF2-CE50FB105735}" type="presParOf" srcId="{406DE95E-02F6-472E-9FE0-FAD31462197F}" destId="{55A2A28B-503E-45D2-B057-A20C5C7543CF}" srcOrd="0" destOrd="0" presId="urn:microsoft.com/office/officeart/2005/8/layout/hList1"/>
    <dgm:cxn modelId="{F7F9CC17-2548-4504-88BE-1EC39FDEC821}" type="presParOf" srcId="{406DE95E-02F6-472E-9FE0-FAD31462197F}" destId="{6E45D3D1-6A9C-4BD9-92D2-35950D7B7F9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D25E500-D230-4BAF-BA61-78DAD3470D6C}"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CA"/>
        </a:p>
      </dgm:t>
    </dgm:pt>
    <dgm:pt modelId="{07E93EDE-8321-4703-8C2A-E03CE3EC63C4}">
      <dgm:prSet phldrT="[Text]" custT="1"/>
      <dgm:spPr>
        <a:xfrm>
          <a:off x="2343" y="70776"/>
          <a:ext cx="1484318" cy="395999"/>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Research and Business Intelligence</a:t>
          </a:r>
        </a:p>
      </dgm:t>
    </dgm:pt>
    <dgm:pt modelId="{73A9982F-1EFC-4209-8009-9340EF46C94D}" type="parTrans" cxnId="{598C47BF-DBF5-4A3A-9F34-AF036A1260F3}">
      <dgm:prSet/>
      <dgm:spPr/>
      <dgm:t>
        <a:bodyPr/>
        <a:lstStyle/>
        <a:p>
          <a:endParaRPr lang="en-CA"/>
        </a:p>
      </dgm:t>
    </dgm:pt>
    <dgm:pt modelId="{F2DDD2EB-ECB2-456A-B35D-26E3AAA81597}" type="sibTrans" cxnId="{598C47BF-DBF5-4A3A-9F34-AF036A1260F3}">
      <dgm:prSet/>
      <dgm:spPr/>
      <dgm:t>
        <a:bodyPr/>
        <a:lstStyle/>
        <a:p>
          <a:endParaRPr lang="en-CA"/>
        </a:p>
      </dgm:t>
    </dgm:pt>
    <dgm:pt modelId="{CCF1515C-3DF7-4F61-992D-AF891898240E}">
      <dgm:prSet phldrT="[Text]" custT="1"/>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Research security due diligence support to check for Named Research Organizations (NRO)</a:t>
          </a:r>
        </a:p>
      </dgm:t>
    </dgm:pt>
    <dgm:pt modelId="{E218102F-7BC3-4EC5-ADEC-53253CD4BB4B}" type="parTrans" cxnId="{7E233377-423D-44A2-8479-227FF0F335A6}">
      <dgm:prSet/>
      <dgm:spPr/>
      <dgm:t>
        <a:bodyPr/>
        <a:lstStyle/>
        <a:p>
          <a:endParaRPr lang="en-CA"/>
        </a:p>
      </dgm:t>
    </dgm:pt>
    <dgm:pt modelId="{E93BC000-01EF-45A5-B68E-D49E15F3018A}" type="sibTrans" cxnId="{7E233377-423D-44A2-8479-227FF0F335A6}">
      <dgm:prSet/>
      <dgm:spPr/>
      <dgm:t>
        <a:bodyPr/>
        <a:lstStyle/>
        <a:p>
          <a:endParaRPr lang="en-CA"/>
        </a:p>
      </dgm:t>
    </dgm:pt>
    <dgm:pt modelId="{61E70FE2-1395-451D-BC57-A3D2B4FD6A36}">
      <dgm:prSet phldrT="[Text]" custT="1"/>
      <dgm:spPr>
        <a:xfrm>
          <a:off x="1704039" y="78392"/>
          <a:ext cx="1484318" cy="395999"/>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Accessing Collections</a:t>
          </a:r>
        </a:p>
      </dgm:t>
    </dgm:pt>
    <dgm:pt modelId="{3206D6B3-706B-404D-B8C9-60AB6F771731}" type="parTrans" cxnId="{D5D14C3E-6D57-4A4F-A5E3-529800D9B14E}">
      <dgm:prSet/>
      <dgm:spPr/>
      <dgm:t>
        <a:bodyPr/>
        <a:lstStyle/>
        <a:p>
          <a:endParaRPr lang="en-CA"/>
        </a:p>
      </dgm:t>
    </dgm:pt>
    <dgm:pt modelId="{A6D6E235-2BB9-474D-B3A0-AF2EF6C5035A}" type="sibTrans" cxnId="{D5D14C3E-6D57-4A4F-A5E3-529800D9B14E}">
      <dgm:prSet/>
      <dgm:spPr/>
      <dgm:t>
        <a:bodyPr/>
        <a:lstStyle/>
        <a:p>
          <a:endParaRPr lang="en-CA"/>
        </a:p>
      </dgm:t>
    </dgm:pt>
    <dgm:pt modelId="{05AB6356-66A3-4E64-8162-376E9E864D27}">
      <dgm:prSet phldrT="[Text]" custT="1"/>
      <dgm:spPr>
        <a:xfrm>
          <a:off x="1704039" y="496164"/>
          <a:ext cx="1484318" cy="266814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r>
            <a:rPr lang="en-US" sz="1000" dirty="0">
              <a:solidFill>
                <a:srgbClr val="000000">
                  <a:hueOff val="0"/>
                  <a:satOff val="0"/>
                  <a:lumOff val="0"/>
                  <a:alphaOff val="0"/>
                </a:srgbClr>
              </a:solidFill>
              <a:latin typeface="Arial"/>
              <a:ea typeface="+mn-ea"/>
              <a:cs typeface="+mn-cs"/>
            </a:rPr>
            <a:t>Launched Library Chat service</a:t>
          </a:r>
          <a:endParaRPr lang="en-CA" sz="1000" dirty="0">
            <a:solidFill>
              <a:srgbClr val="000000">
                <a:hueOff val="0"/>
                <a:satOff val="0"/>
                <a:lumOff val="0"/>
                <a:alphaOff val="0"/>
              </a:srgbClr>
            </a:solidFill>
            <a:latin typeface="Arial"/>
            <a:ea typeface="+mn-ea"/>
            <a:cs typeface="+mn-cs"/>
          </a:endParaRPr>
        </a:p>
      </dgm:t>
    </dgm:pt>
    <dgm:pt modelId="{42B47B2A-7517-4FC6-AD23-0C9884F64A8F}" type="parTrans" cxnId="{8871C148-E043-4F72-82B2-A83B9328717C}">
      <dgm:prSet/>
      <dgm:spPr/>
      <dgm:t>
        <a:bodyPr/>
        <a:lstStyle/>
        <a:p>
          <a:endParaRPr lang="en-CA"/>
        </a:p>
      </dgm:t>
    </dgm:pt>
    <dgm:pt modelId="{DCABDA3C-945F-4215-8B54-1CA7CB6A7A60}" type="sibTrans" cxnId="{8871C148-E043-4F72-82B2-A83B9328717C}">
      <dgm:prSet/>
      <dgm:spPr/>
      <dgm:t>
        <a:bodyPr/>
        <a:lstStyle/>
        <a:p>
          <a:endParaRPr lang="en-CA"/>
        </a:p>
      </dgm:t>
    </dgm:pt>
    <dgm:pt modelId="{6A21461B-1C7E-4E1F-8B59-6B34F931643C}">
      <dgm:prSet custT="1"/>
      <dgm:spPr>
        <a:xfrm>
          <a:off x="3382061" y="81145"/>
          <a:ext cx="1484318" cy="395999"/>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Information Management (IM)</a:t>
          </a:r>
        </a:p>
      </dgm:t>
    </dgm:pt>
    <dgm:pt modelId="{2DF564B8-A480-4C60-A73B-DF56D3AD7FA2}" type="parTrans" cxnId="{9299164A-02F7-4BE1-BA0A-47CBA54DD83D}">
      <dgm:prSet/>
      <dgm:spPr/>
      <dgm:t>
        <a:bodyPr/>
        <a:lstStyle/>
        <a:p>
          <a:endParaRPr lang="en-CA"/>
        </a:p>
      </dgm:t>
    </dgm:pt>
    <dgm:pt modelId="{B0E67B58-A8D5-4D30-B988-2292DEBE0325}" type="sibTrans" cxnId="{9299164A-02F7-4BE1-BA0A-47CBA54DD83D}">
      <dgm:prSet/>
      <dgm:spPr/>
      <dgm:t>
        <a:bodyPr/>
        <a:lstStyle/>
        <a:p>
          <a:endParaRPr lang="en-CA"/>
        </a:p>
      </dgm:t>
    </dgm:pt>
    <dgm:pt modelId="{52411F49-B487-4AAF-BF46-EEAC60757EE3}">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r>
            <a:rPr lang="en-CA" sz="1000" kern="1200" dirty="0">
              <a:solidFill>
                <a:srgbClr val="000000">
                  <a:hueOff val="0"/>
                  <a:satOff val="0"/>
                  <a:lumOff val="0"/>
                  <a:alphaOff val="0"/>
                </a:srgbClr>
              </a:solidFill>
              <a:latin typeface="Arial"/>
              <a:ea typeface="+mn-ea"/>
              <a:cs typeface="+mn-cs"/>
            </a:rPr>
            <a:t>Self-paced training modules in Success Factors on:</a:t>
          </a:r>
        </a:p>
      </dgm:t>
    </dgm:pt>
    <dgm:pt modelId="{1FA7673C-387C-49EB-89E3-2751E0B2BE23}" type="parTrans" cxnId="{0031335B-DCB5-4559-BCFF-68AB3B298D74}">
      <dgm:prSet/>
      <dgm:spPr/>
      <dgm:t>
        <a:bodyPr/>
        <a:lstStyle/>
        <a:p>
          <a:endParaRPr lang="en-CA"/>
        </a:p>
      </dgm:t>
    </dgm:pt>
    <dgm:pt modelId="{2C945608-F24C-4660-91D5-9908B6ABC341}" type="sibTrans" cxnId="{0031335B-DCB5-4559-BCFF-68AB3B298D74}">
      <dgm:prSet/>
      <dgm:spPr/>
      <dgm:t>
        <a:bodyPr/>
        <a:lstStyle/>
        <a:p>
          <a:endParaRPr lang="en-CA"/>
        </a:p>
      </dgm:t>
    </dgm:pt>
    <dgm:pt modelId="{9516162C-3249-45CF-A7FE-B57D5BAAAAE8}">
      <dgm:prSet custT="1"/>
      <dgm:spPr>
        <a:xfrm>
          <a:off x="6771205" y="75364"/>
          <a:ext cx="1484318" cy="395999"/>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Access to Information and Privacy (ATIP)</a:t>
          </a:r>
        </a:p>
      </dgm:t>
    </dgm:pt>
    <dgm:pt modelId="{3A628F6F-6A99-475F-A23D-8825494E8453}" type="parTrans" cxnId="{5F7C94D3-C9F3-483E-9645-F36CB43DB14E}">
      <dgm:prSet/>
      <dgm:spPr/>
      <dgm:t>
        <a:bodyPr/>
        <a:lstStyle/>
        <a:p>
          <a:endParaRPr lang="en-CA"/>
        </a:p>
      </dgm:t>
    </dgm:pt>
    <dgm:pt modelId="{2B1BA1D4-A0C4-42A8-AA4F-9BA19089F39F}" type="sibTrans" cxnId="{5F7C94D3-C9F3-483E-9645-F36CB43DB14E}">
      <dgm:prSet/>
      <dgm:spPr/>
      <dgm:t>
        <a:bodyPr/>
        <a:lstStyle/>
        <a:p>
          <a:endParaRPr lang="en-CA"/>
        </a:p>
      </dgm:t>
    </dgm:pt>
    <dgm:pt modelId="{B413F22A-F19D-465F-8328-2865D116C237}">
      <dgm:prSet custT="1"/>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r>
            <a:rPr lang="en-US" sz="1000" dirty="0">
              <a:solidFill>
                <a:srgbClr val="000000">
                  <a:hueOff val="0"/>
                  <a:satOff val="0"/>
                  <a:lumOff val="0"/>
                  <a:alphaOff val="0"/>
                </a:srgbClr>
              </a:solidFill>
              <a:latin typeface="Arial"/>
              <a:ea typeface="+mn-ea"/>
              <a:cs typeface="+mn-cs"/>
            </a:rPr>
            <a:t>Proactive disclosure</a:t>
          </a:r>
          <a:endParaRPr lang="en-CA" sz="1000" dirty="0">
            <a:solidFill>
              <a:srgbClr val="000000">
                <a:hueOff val="0"/>
                <a:satOff val="0"/>
                <a:lumOff val="0"/>
                <a:alphaOff val="0"/>
              </a:srgbClr>
            </a:solidFill>
            <a:latin typeface="Arial"/>
            <a:ea typeface="+mn-ea"/>
            <a:cs typeface="+mn-cs"/>
          </a:endParaRPr>
        </a:p>
      </dgm:t>
    </dgm:pt>
    <dgm:pt modelId="{8D908D09-B111-4946-8053-A70DA501FBF5}" type="parTrans" cxnId="{59490BF5-8F04-4A2E-9BDA-EA2329AD1E0E}">
      <dgm:prSet/>
      <dgm:spPr/>
      <dgm:t>
        <a:bodyPr/>
        <a:lstStyle/>
        <a:p>
          <a:endParaRPr lang="en-CA"/>
        </a:p>
      </dgm:t>
    </dgm:pt>
    <dgm:pt modelId="{12B61568-58C5-4173-B480-9E86AF514A40}" type="sibTrans" cxnId="{59490BF5-8F04-4A2E-9BDA-EA2329AD1E0E}">
      <dgm:prSet/>
      <dgm:spPr/>
      <dgm:t>
        <a:bodyPr/>
        <a:lstStyle/>
        <a:p>
          <a:endParaRPr lang="en-CA"/>
        </a:p>
      </dgm:t>
    </dgm:pt>
    <dgm:pt modelId="{D8FED27D-4900-4DC3-8C84-146B87C65077}">
      <dgm:prSet/>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F9F896F0-AD8E-414F-9F30-96F9DDCE309C}" type="parTrans" cxnId="{2CD9CFA3-3CE4-402E-A376-00839C60059D}">
      <dgm:prSet/>
      <dgm:spPr/>
      <dgm:t>
        <a:bodyPr/>
        <a:lstStyle/>
        <a:p>
          <a:endParaRPr lang="en-CA"/>
        </a:p>
      </dgm:t>
    </dgm:pt>
    <dgm:pt modelId="{2971431E-ED26-4BF5-B35A-6F4E95DC9E66}" type="sibTrans" cxnId="{2CD9CFA3-3CE4-402E-A376-00839C60059D}">
      <dgm:prSet/>
      <dgm:spPr/>
      <dgm:t>
        <a:bodyPr/>
        <a:lstStyle/>
        <a:p>
          <a:endParaRPr lang="en-CA"/>
        </a:p>
      </dgm:t>
    </dgm:pt>
    <dgm:pt modelId="{8E7E8341-B843-4263-B458-86B3537D0B85}">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950" kern="1200" dirty="0">
            <a:solidFill>
              <a:srgbClr val="000000">
                <a:hueOff val="0"/>
                <a:satOff val="0"/>
                <a:lumOff val="0"/>
                <a:alphaOff val="0"/>
              </a:srgbClr>
            </a:solidFill>
            <a:latin typeface="Arial"/>
            <a:ea typeface="+mn-ea"/>
            <a:cs typeface="+mn-cs"/>
          </a:endParaRPr>
        </a:p>
      </dgm:t>
    </dgm:pt>
    <dgm:pt modelId="{8FE10EB9-3176-4E0C-8E71-D7E4C5A5126C}" type="parTrans" cxnId="{6BB45493-482A-4AAE-82DE-0AFB4F2C7DAD}">
      <dgm:prSet/>
      <dgm:spPr/>
      <dgm:t>
        <a:bodyPr/>
        <a:lstStyle/>
        <a:p>
          <a:endParaRPr lang="en-CA"/>
        </a:p>
      </dgm:t>
    </dgm:pt>
    <dgm:pt modelId="{C39EB88D-C7B0-4CE4-80B5-8B3DD5292201}" type="sibTrans" cxnId="{6BB45493-482A-4AAE-82DE-0AFB4F2C7DAD}">
      <dgm:prSet/>
      <dgm:spPr/>
      <dgm:t>
        <a:bodyPr/>
        <a:lstStyle/>
        <a:p>
          <a:endParaRPr lang="en-CA"/>
        </a:p>
      </dgm:t>
    </dgm:pt>
    <dgm:pt modelId="{48D5D61D-8304-42D1-A298-F41E7D5FF20E}">
      <dgm:prSet/>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B081B05E-D636-4F08-BFAD-554C0880E16D}" type="parTrans" cxnId="{0AAB03FA-E8F4-4FC6-A7E4-3C4512F670C5}">
      <dgm:prSet/>
      <dgm:spPr/>
      <dgm:t>
        <a:bodyPr/>
        <a:lstStyle/>
        <a:p>
          <a:endParaRPr lang="en-CA"/>
        </a:p>
      </dgm:t>
    </dgm:pt>
    <dgm:pt modelId="{66FD93DB-133F-499D-81DE-58EA0AACE0C3}" type="sibTrans" cxnId="{0AAB03FA-E8F4-4FC6-A7E4-3C4512F670C5}">
      <dgm:prSet/>
      <dgm:spPr/>
      <dgm:t>
        <a:bodyPr/>
        <a:lstStyle/>
        <a:p>
          <a:endParaRPr lang="en-CA"/>
        </a:p>
      </dgm:t>
    </dgm:pt>
    <dgm:pt modelId="{F3F91297-7D7A-450D-88DF-C2AE1C436A88}">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Char char="•"/>
          </a:pPr>
          <a:endParaRPr lang="en-CA" sz="1000" kern="1200" dirty="0">
            <a:solidFill>
              <a:srgbClr val="000000">
                <a:hueOff val="0"/>
                <a:satOff val="0"/>
                <a:lumOff val="0"/>
                <a:alphaOff val="0"/>
              </a:srgbClr>
            </a:solidFill>
            <a:latin typeface="Arial"/>
            <a:ea typeface="+mn-ea"/>
            <a:cs typeface="+mn-cs"/>
          </a:endParaRPr>
        </a:p>
      </dgm:t>
    </dgm:pt>
    <dgm:pt modelId="{D0949BAB-B9AC-4B66-972B-1CBCB0A4180F}" type="parTrans" cxnId="{843995D6-42BD-4EB9-A833-C4537F9BC05A}">
      <dgm:prSet/>
      <dgm:spPr/>
      <dgm:t>
        <a:bodyPr/>
        <a:lstStyle/>
        <a:p>
          <a:endParaRPr lang="en-CA"/>
        </a:p>
      </dgm:t>
    </dgm:pt>
    <dgm:pt modelId="{A2B060EA-718E-4AC1-A071-5C34BD3B31A0}" type="sibTrans" cxnId="{843995D6-42BD-4EB9-A833-C4537F9BC05A}">
      <dgm:prSet/>
      <dgm:spPr/>
      <dgm:t>
        <a:bodyPr/>
        <a:lstStyle/>
        <a:p>
          <a:endParaRPr lang="en-CA"/>
        </a:p>
      </dgm:t>
    </dgm:pt>
    <dgm:pt modelId="{3F42BE21-6464-4D3D-BFC5-4CFF3001A07E}">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1000" kern="1200" dirty="0">
            <a:solidFill>
              <a:srgbClr val="000000">
                <a:hueOff val="0"/>
                <a:satOff val="0"/>
                <a:lumOff val="0"/>
                <a:alphaOff val="0"/>
              </a:srgbClr>
            </a:solidFill>
            <a:latin typeface="Arial"/>
            <a:ea typeface="+mn-ea"/>
            <a:cs typeface="+mn-cs"/>
          </a:endParaRPr>
        </a:p>
      </dgm:t>
    </dgm:pt>
    <dgm:pt modelId="{2676B0C3-AC8D-4B8F-8A88-0059AC537B5A}" type="parTrans" cxnId="{B1AFE250-CB57-4B16-84B2-08A9B34137C8}">
      <dgm:prSet/>
      <dgm:spPr/>
      <dgm:t>
        <a:bodyPr/>
        <a:lstStyle/>
        <a:p>
          <a:endParaRPr lang="en-CA"/>
        </a:p>
      </dgm:t>
    </dgm:pt>
    <dgm:pt modelId="{B4F7CFAE-FC57-4ED5-A1AC-66765496AC73}" type="sibTrans" cxnId="{B1AFE250-CB57-4B16-84B2-08A9B34137C8}">
      <dgm:prSet/>
      <dgm:spPr/>
      <dgm:t>
        <a:bodyPr/>
        <a:lstStyle/>
        <a:p>
          <a:endParaRPr lang="en-CA"/>
        </a:p>
      </dgm:t>
    </dgm:pt>
    <dgm:pt modelId="{57DABA4A-F589-40BB-8708-C1B439FF7558}">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Prompt engineering</a:t>
          </a:r>
        </a:p>
      </dgm:t>
    </dgm:pt>
    <dgm:pt modelId="{C52C62AC-684E-4F28-8B8B-4623842457F6}" type="parTrans" cxnId="{B8ED5990-7496-4910-AF03-6C105670488C}">
      <dgm:prSet/>
      <dgm:spPr/>
      <dgm:t>
        <a:bodyPr/>
        <a:lstStyle/>
        <a:p>
          <a:endParaRPr lang="en-CA"/>
        </a:p>
      </dgm:t>
    </dgm:pt>
    <dgm:pt modelId="{EBF8C0A4-0273-4F9C-9FAA-221C99D4FCF9}" type="sibTrans" cxnId="{B8ED5990-7496-4910-AF03-6C105670488C}">
      <dgm:prSet/>
      <dgm:spPr/>
      <dgm:t>
        <a:bodyPr/>
        <a:lstStyle/>
        <a:p>
          <a:endParaRPr lang="en-CA"/>
        </a:p>
      </dgm:t>
    </dgm:pt>
    <dgm:pt modelId="{B5DF3411-783A-4988-9CEA-87FAE562D1A5}">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Curated list of NRC-related free information resources</a:t>
          </a:r>
        </a:p>
      </dgm:t>
    </dgm:pt>
    <dgm:pt modelId="{A3D21BCA-5FAD-4E32-B51D-A3B165F301CB}" type="parTrans" cxnId="{8918FBA5-9B0D-4579-BEAE-0588F13294D0}">
      <dgm:prSet/>
      <dgm:spPr/>
      <dgm:t>
        <a:bodyPr/>
        <a:lstStyle/>
        <a:p>
          <a:endParaRPr lang="en-CA"/>
        </a:p>
      </dgm:t>
    </dgm:pt>
    <dgm:pt modelId="{EEA9A958-C03D-40F5-94D5-8C43F806C43E}" type="sibTrans" cxnId="{8918FBA5-9B0D-4579-BEAE-0588F13294D0}">
      <dgm:prSet/>
      <dgm:spPr/>
      <dgm:t>
        <a:bodyPr/>
        <a:lstStyle/>
        <a:p>
          <a:endParaRPr lang="en-CA"/>
        </a:p>
      </dgm:t>
    </dgm:pt>
    <dgm:pt modelId="{5640FAAF-8A2B-46B9-BC86-45CAA24CA3FE}">
      <dgm:prSet phldrT="[Tex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2283D5AA-93AE-4BD5-9E4D-32A2BC7036EB}" type="parTrans" cxnId="{477D8760-9617-4627-8BD6-C97CDEA737A5}">
      <dgm:prSet/>
      <dgm:spPr/>
      <dgm:t>
        <a:bodyPr/>
        <a:lstStyle/>
        <a:p>
          <a:endParaRPr lang="en-CA"/>
        </a:p>
      </dgm:t>
    </dgm:pt>
    <dgm:pt modelId="{20886408-181E-40B5-9942-6F54D5E8FA52}" type="sibTrans" cxnId="{477D8760-9617-4627-8BD6-C97CDEA737A5}">
      <dgm:prSet/>
      <dgm:spPr/>
      <dgm:t>
        <a:bodyPr/>
        <a:lstStyle/>
        <a:p>
          <a:endParaRPr lang="en-CA"/>
        </a:p>
      </dgm:t>
    </dgm:pt>
    <dgm:pt modelId="{4BA7C8A4-2508-4615-8049-F5B907369051}">
      <dgm:prSet phldrT="[Tex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Citation analysis</a:t>
          </a:r>
        </a:p>
      </dgm:t>
    </dgm:pt>
    <dgm:pt modelId="{9A1011E1-410F-4D51-A3A8-F4D8EBFE0224}" type="parTrans" cxnId="{BB6F347C-9174-45ED-8D47-5893C1D4B7BE}">
      <dgm:prSet/>
      <dgm:spPr/>
      <dgm:t>
        <a:bodyPr/>
        <a:lstStyle/>
        <a:p>
          <a:endParaRPr lang="en-CA"/>
        </a:p>
      </dgm:t>
    </dgm:pt>
    <dgm:pt modelId="{80B9CB0F-2C8C-4AAA-8EC3-770E16886035}" type="sibTrans" cxnId="{BB6F347C-9174-45ED-8D47-5893C1D4B7BE}">
      <dgm:prSet/>
      <dgm:spPr/>
      <dgm:t>
        <a:bodyPr/>
        <a:lstStyle/>
        <a:p>
          <a:endParaRPr lang="en-CA"/>
        </a:p>
      </dgm:t>
    </dgm:pt>
    <dgm:pt modelId="{2E3B06C9-4A4C-4778-B8E5-2ACC0BA17D14}">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21364B1E-F1FF-4817-8D1E-1DB08C5AA9AD}" type="parTrans" cxnId="{0DBD5420-34DA-410C-BC17-4DB30B8C205E}">
      <dgm:prSet/>
      <dgm:spPr/>
      <dgm:t>
        <a:bodyPr/>
        <a:lstStyle/>
        <a:p>
          <a:endParaRPr lang="en-CA"/>
        </a:p>
      </dgm:t>
    </dgm:pt>
    <dgm:pt modelId="{A373A5BA-E82B-4DFA-865F-F13F77875493}" type="sibTrans" cxnId="{0DBD5420-34DA-410C-BC17-4DB30B8C205E}">
      <dgm:prSet/>
      <dgm:spPr/>
      <dgm:t>
        <a:bodyPr/>
        <a:lstStyle/>
        <a:p>
          <a:endParaRPr lang="en-CA"/>
        </a:p>
      </dgm:t>
    </dgm:pt>
    <dgm:pt modelId="{AE57D1D0-4BB4-4818-9C8D-DFC98ED722CF}">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F6A3AABC-ECE8-43C2-953D-9F6D8BA2811E}" type="parTrans" cxnId="{17A4BFA1-9774-4E8F-AD04-E99944D40277}">
      <dgm:prSet/>
      <dgm:spPr/>
      <dgm:t>
        <a:bodyPr/>
        <a:lstStyle/>
        <a:p>
          <a:endParaRPr lang="en-CA"/>
        </a:p>
      </dgm:t>
    </dgm:pt>
    <dgm:pt modelId="{84F54E93-CC1A-48EF-8F69-4B8AA50F0CB1}" type="sibTrans" cxnId="{17A4BFA1-9774-4E8F-AD04-E99944D40277}">
      <dgm:prSet/>
      <dgm:spPr/>
      <dgm:t>
        <a:bodyPr/>
        <a:lstStyle/>
        <a:p>
          <a:endParaRPr lang="en-CA"/>
        </a:p>
      </dgm:t>
    </dgm:pt>
    <dgm:pt modelId="{54E5AA3B-C145-4047-9B69-1A2F4B4C8801}">
      <dgm:prSet phldrT="[Text]" custT="1"/>
      <dgm:spPr>
        <a:xfrm>
          <a:off x="5081888" y="81541"/>
          <a:ext cx="1484318" cy="395999"/>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Publishing and Preserving Research   and Data</a:t>
          </a:r>
        </a:p>
      </dgm:t>
    </dgm:pt>
    <dgm:pt modelId="{82AD94D1-74C1-43BA-8E1C-0A383426542B}" type="sibTrans" cxnId="{78ACC375-8671-425A-ABD1-B58BB47DF4A1}">
      <dgm:prSet/>
      <dgm:spPr/>
      <dgm:t>
        <a:bodyPr/>
        <a:lstStyle/>
        <a:p>
          <a:endParaRPr lang="en-CA"/>
        </a:p>
      </dgm:t>
    </dgm:pt>
    <dgm:pt modelId="{CB44DBF9-BD3B-4DFB-9F5F-8092A1C151BC}" type="parTrans" cxnId="{78ACC375-8671-425A-ABD1-B58BB47DF4A1}">
      <dgm:prSet/>
      <dgm:spPr/>
      <dgm:t>
        <a:bodyPr/>
        <a:lstStyle/>
        <a:p>
          <a:endParaRPr lang="en-CA"/>
        </a:p>
      </dgm:t>
    </dgm:pt>
    <dgm:pt modelId="{50E3C50A-A9D2-4124-B8B9-B983DDCC9DB6}">
      <dgm:prSet custT="1"/>
      <dgm:spPr/>
      <dgm:t>
        <a:bodyPr/>
        <a:lstStyle/>
        <a:p>
          <a:pPr>
            <a:buChar char="•"/>
          </a:pPr>
          <a:r>
            <a:rPr lang="en-CA" sz="1000" dirty="0">
              <a:solidFill>
                <a:srgbClr val="000000">
                  <a:hueOff val="0"/>
                  <a:satOff val="0"/>
                  <a:lumOff val="0"/>
                  <a:alphaOff val="0"/>
                </a:srgbClr>
              </a:solidFill>
              <a:latin typeface="Arial"/>
              <a:ea typeface="+mn-ea"/>
              <a:cs typeface="+mn-cs"/>
            </a:rPr>
            <a:t>Re-opened our collection for interlibrary loan to the world </a:t>
          </a:r>
          <a:endParaRPr lang="en-US" sz="1000" dirty="0">
            <a:solidFill>
              <a:srgbClr val="000000">
                <a:hueOff val="0"/>
                <a:satOff val="0"/>
                <a:lumOff val="0"/>
                <a:alphaOff val="0"/>
              </a:srgbClr>
            </a:solidFill>
            <a:latin typeface="Arial"/>
            <a:ea typeface="+mn-ea"/>
            <a:cs typeface="+mn-cs"/>
          </a:endParaRPr>
        </a:p>
      </dgm:t>
    </dgm:pt>
    <dgm:pt modelId="{F64CB52E-A3A4-4F51-8768-05C52675351B}" type="parTrans" cxnId="{ADC4A075-ECDB-4871-9A0A-A5A6BCC7345D}">
      <dgm:prSet/>
      <dgm:spPr/>
      <dgm:t>
        <a:bodyPr/>
        <a:lstStyle/>
        <a:p>
          <a:endParaRPr lang="en-US"/>
        </a:p>
      </dgm:t>
    </dgm:pt>
    <dgm:pt modelId="{CFBE655F-D8CC-4C63-8C0F-AA5FF23E8D9D}" type="sibTrans" cxnId="{ADC4A075-ECDB-4871-9A0A-A5A6BCC7345D}">
      <dgm:prSet/>
      <dgm:spPr/>
      <dgm:t>
        <a:bodyPr/>
        <a:lstStyle/>
        <a:p>
          <a:endParaRPr lang="en-US"/>
        </a:p>
      </dgm:t>
    </dgm:pt>
    <dgm:pt modelId="{D8501FE7-C9C2-4BB0-8A0C-FE9FD2BB9521}">
      <dgm:prSet custT="1"/>
      <dgm:spPr/>
      <dgm:t>
        <a:bodyPr/>
        <a:lstStyle/>
        <a:p>
          <a:pPr>
            <a:buChar char="•"/>
          </a:pPr>
          <a:r>
            <a:rPr lang="en-CA" sz="1000" dirty="0">
              <a:solidFill>
                <a:srgbClr val="000000">
                  <a:hueOff val="0"/>
                  <a:satOff val="0"/>
                  <a:lumOff val="0"/>
                  <a:alphaOff val="0"/>
                </a:srgbClr>
              </a:solidFill>
              <a:latin typeface="Arial"/>
              <a:ea typeface="+mn-ea"/>
              <a:cs typeface="+mn-cs"/>
            </a:rPr>
            <a:t>Re-opened the library and NRC archives to in-person visits</a:t>
          </a:r>
          <a:endParaRPr lang="en-US" sz="1000" dirty="0">
            <a:solidFill>
              <a:srgbClr val="000000">
                <a:hueOff val="0"/>
                <a:satOff val="0"/>
                <a:lumOff val="0"/>
                <a:alphaOff val="0"/>
              </a:srgbClr>
            </a:solidFill>
            <a:latin typeface="Arial"/>
            <a:ea typeface="+mn-ea"/>
            <a:cs typeface="+mn-cs"/>
          </a:endParaRPr>
        </a:p>
      </dgm:t>
    </dgm:pt>
    <dgm:pt modelId="{51EE5AE0-2288-42F0-AAE8-6B3965F7B214}" type="parTrans" cxnId="{49D197D2-2E9E-4161-B040-970EF1D92F0C}">
      <dgm:prSet/>
      <dgm:spPr/>
      <dgm:t>
        <a:bodyPr/>
        <a:lstStyle/>
        <a:p>
          <a:endParaRPr lang="en-US"/>
        </a:p>
      </dgm:t>
    </dgm:pt>
    <dgm:pt modelId="{0D7D2F04-7E75-435C-96BC-582C571B423A}" type="sibTrans" cxnId="{49D197D2-2E9E-4161-B040-970EF1D92F0C}">
      <dgm:prSet/>
      <dgm:spPr/>
      <dgm:t>
        <a:bodyPr/>
        <a:lstStyle/>
        <a:p>
          <a:endParaRPr lang="en-US"/>
        </a:p>
      </dgm:t>
    </dgm:pt>
    <dgm:pt modelId="{477B7F74-430A-4FA3-8784-3D99814FEED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B0A09BD9-B9A1-4F44-A84A-0068E7BB63AA}" type="parTrans" cxnId="{585769A4-9C9C-4C83-B4D9-39D6C36CE863}">
      <dgm:prSet/>
      <dgm:spPr/>
      <dgm:t>
        <a:bodyPr/>
        <a:lstStyle/>
        <a:p>
          <a:endParaRPr lang="en-US"/>
        </a:p>
      </dgm:t>
    </dgm:pt>
    <dgm:pt modelId="{38C225FA-2F5D-4AA0-BFEC-2A4F765A9CAB}" type="sibTrans" cxnId="{585769A4-9C9C-4C83-B4D9-39D6C36CE863}">
      <dgm:prSet/>
      <dgm:spPr/>
      <dgm:t>
        <a:bodyPr/>
        <a:lstStyle/>
        <a:p>
          <a:endParaRPr lang="en-US"/>
        </a:p>
      </dgm:t>
    </dgm:pt>
    <dgm:pt modelId="{E5CE8B24-AEA2-460D-99E4-F44DB2A9148C}">
      <dgm:prSet phldrT="[Text]" custT="1"/>
      <dgm:spPr>
        <a:xfrm>
          <a:off x="1704039" y="496164"/>
          <a:ext cx="1484318" cy="2668140"/>
        </a:xfr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C8353110-CE80-41CA-AE7E-DAEAFB4547C5}" type="parTrans" cxnId="{F26F4784-64A8-4589-A98C-ACE31FCD121A}">
      <dgm:prSet/>
      <dgm:spPr/>
      <dgm:t>
        <a:bodyPr/>
        <a:lstStyle/>
        <a:p>
          <a:endParaRPr lang="en-US"/>
        </a:p>
      </dgm:t>
    </dgm:pt>
    <dgm:pt modelId="{ED56F8C3-F781-4C73-9D27-C3F5BE3F8908}" type="sibTrans" cxnId="{F26F4784-64A8-4589-A98C-ACE31FCD121A}">
      <dgm:prSet/>
      <dgm:spPr/>
      <dgm:t>
        <a:bodyPr/>
        <a:lstStyle/>
        <a:p>
          <a:endParaRPr lang="en-US"/>
        </a:p>
      </dgm:t>
    </dgm:pt>
    <dgm:pt modelId="{278DA7A4-C1B9-4E4A-9B7A-35B1FA341EC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2115F9A0-4EF3-4EB9-94D9-DACB968F1300}" type="parTrans" cxnId="{08206B65-6784-41E9-8DD4-A869ADA0C6C5}">
      <dgm:prSet/>
      <dgm:spPr/>
      <dgm:t>
        <a:bodyPr/>
        <a:lstStyle/>
        <a:p>
          <a:endParaRPr lang="en-US"/>
        </a:p>
      </dgm:t>
    </dgm:pt>
    <dgm:pt modelId="{5A137453-42E6-418E-8FAD-AA4A3432BDFE}" type="sibTrans" cxnId="{08206B65-6784-41E9-8DD4-A869ADA0C6C5}">
      <dgm:prSet/>
      <dgm:spPr/>
      <dgm:t>
        <a:bodyPr/>
        <a:lstStyle/>
        <a:p>
          <a:endParaRPr lang="en-US"/>
        </a:p>
      </dgm:t>
    </dgm:pt>
    <dgm:pt modelId="{00FAD196-BE0C-4FC1-8F5A-5334B2D0AD8F}">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1000" dirty="0" err="1"/>
            <a:t>Scholarly</a:t>
          </a:r>
          <a:r>
            <a:rPr lang="fr-CA" sz="1000" dirty="0"/>
            <a:t> communication services to assist </a:t>
          </a:r>
          <a:r>
            <a:rPr lang="fr-CA" sz="1000" dirty="0" err="1"/>
            <a:t>with</a:t>
          </a:r>
          <a:r>
            <a:rPr lang="fr-CA" sz="1000" dirty="0"/>
            <a:t>:</a:t>
          </a:r>
          <a:endParaRPr lang="en-US" sz="1000" dirty="0"/>
        </a:p>
      </dgm:t>
    </dgm:pt>
    <dgm:pt modelId="{EAF71AC8-15F5-4EDB-B0ED-8E639620B00B}" type="parTrans" cxnId="{56A4E970-B74F-41C3-B836-F7C3BF94E0FE}">
      <dgm:prSet/>
      <dgm:spPr/>
      <dgm:t>
        <a:bodyPr/>
        <a:lstStyle/>
        <a:p>
          <a:endParaRPr lang="en-US"/>
        </a:p>
      </dgm:t>
    </dgm:pt>
    <dgm:pt modelId="{20E4066F-6A9E-4FD9-9A43-F15AAB4F8F8B}" type="sibTrans" cxnId="{56A4E970-B74F-41C3-B836-F7C3BF94E0FE}">
      <dgm:prSet/>
      <dgm:spPr/>
      <dgm:t>
        <a:bodyPr/>
        <a:lstStyle/>
        <a:p>
          <a:endParaRPr lang="en-US"/>
        </a:p>
      </dgm:t>
    </dgm:pt>
    <dgm:pt modelId="{CDF87978-A7CF-49E0-B3DC-B8ED588AA23B}">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1000" dirty="0">
            <a:latin typeface="+mj-lt"/>
          </a:endParaRPr>
        </a:p>
      </dgm:t>
    </dgm:pt>
    <dgm:pt modelId="{F84D3DEF-B671-4D65-A36B-CD9DADD0DD93}" type="parTrans" cxnId="{BA6D73E1-483D-4891-9397-A3444CD211A7}">
      <dgm:prSet/>
      <dgm:spPr/>
      <dgm:t>
        <a:bodyPr/>
        <a:lstStyle/>
        <a:p>
          <a:endParaRPr lang="en-US"/>
        </a:p>
      </dgm:t>
    </dgm:pt>
    <dgm:pt modelId="{5B34B8DC-FC8C-48A6-AA74-EDA4EEBBBC0A}" type="sibTrans" cxnId="{BA6D73E1-483D-4891-9397-A3444CD211A7}">
      <dgm:prSet/>
      <dgm:spPr/>
      <dgm:t>
        <a:bodyPr/>
        <a:lstStyle/>
        <a:p>
          <a:endParaRPr lang="en-US"/>
        </a:p>
      </dgm:t>
    </dgm:pt>
    <dgm:pt modelId="{E78239CE-6E3C-4606-90FF-D8737B5A6922}">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1000" dirty="0" err="1">
              <a:latin typeface="+mj-lt"/>
            </a:rPr>
            <a:t>Three</a:t>
          </a:r>
          <a:r>
            <a:rPr lang="fr-CA" sz="1000" dirty="0">
              <a:latin typeface="+mj-lt"/>
            </a:rPr>
            <a:t> new Read-and- </a:t>
          </a:r>
          <a:r>
            <a:rPr lang="fr-CA" sz="1000" dirty="0" err="1">
              <a:latin typeface="+mj-lt"/>
            </a:rPr>
            <a:t>Publish</a:t>
          </a:r>
          <a:r>
            <a:rPr lang="fr-CA" sz="1000" dirty="0">
              <a:latin typeface="+mj-lt"/>
            </a:rPr>
            <a:t> </a:t>
          </a:r>
          <a:r>
            <a:rPr lang="fr-CA" sz="1000" dirty="0" err="1">
              <a:latin typeface="+mj-lt"/>
            </a:rPr>
            <a:t>agreements</a:t>
          </a:r>
          <a:endParaRPr lang="en-CA" sz="1000" dirty="0">
            <a:latin typeface="+mj-lt"/>
          </a:endParaRPr>
        </a:p>
      </dgm:t>
    </dgm:pt>
    <dgm:pt modelId="{E8B8E35C-8230-4C80-BAF1-E2C4F68AABBF}" type="parTrans" cxnId="{C78FCD6A-A7BD-455A-85BD-7D4994C1569E}">
      <dgm:prSet/>
      <dgm:spPr/>
      <dgm:t>
        <a:bodyPr/>
        <a:lstStyle/>
        <a:p>
          <a:endParaRPr lang="en-US"/>
        </a:p>
      </dgm:t>
    </dgm:pt>
    <dgm:pt modelId="{2AB1500F-434A-4AB9-95FA-C785E64D8C3B}" type="sibTrans" cxnId="{C78FCD6A-A7BD-455A-85BD-7D4994C1569E}">
      <dgm:prSet/>
      <dgm:spPr/>
      <dgm:t>
        <a:bodyPr/>
        <a:lstStyle/>
        <a:p>
          <a:endParaRPr lang="en-US"/>
        </a:p>
      </dgm:t>
    </dgm:pt>
    <dgm:pt modelId="{1D4523A9-9F87-423B-B752-DC213A13B276}">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1000" dirty="0">
            <a:latin typeface="+mj-lt"/>
          </a:endParaRPr>
        </a:p>
      </dgm:t>
    </dgm:pt>
    <dgm:pt modelId="{D6D0B34D-3E51-4064-8181-9DC73546CFDD}" type="parTrans" cxnId="{932EB9B4-DDDC-492D-AE66-AEA9357AA115}">
      <dgm:prSet/>
      <dgm:spPr/>
      <dgm:t>
        <a:bodyPr/>
        <a:lstStyle/>
        <a:p>
          <a:endParaRPr lang="en-US"/>
        </a:p>
      </dgm:t>
    </dgm:pt>
    <dgm:pt modelId="{A7350DD9-DAB2-44CB-916F-189BB4125E87}" type="sibTrans" cxnId="{932EB9B4-DDDC-492D-AE66-AEA9357AA115}">
      <dgm:prSet/>
      <dgm:spPr/>
      <dgm:t>
        <a:bodyPr/>
        <a:lstStyle/>
        <a:p>
          <a:endParaRPr lang="en-US"/>
        </a:p>
      </dgm:t>
    </dgm:pt>
    <dgm:pt modelId="{475CAC51-72AE-46B9-AA56-1C3033079082}">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1000" dirty="0">
              <a:latin typeface="+mj-lt"/>
            </a:rPr>
            <a:t>New Publishing OA @NRC </a:t>
          </a:r>
          <a:r>
            <a:rPr lang="fr-CA" sz="1000" dirty="0" err="1">
              <a:latin typeface="+mj-lt"/>
            </a:rPr>
            <a:t>resource</a:t>
          </a:r>
          <a:r>
            <a:rPr lang="fr-CA" sz="1000" dirty="0">
              <a:latin typeface="+mj-lt"/>
            </a:rPr>
            <a:t> guide</a:t>
          </a:r>
          <a:endParaRPr lang="en-CA" sz="1000" dirty="0">
            <a:latin typeface="+mj-lt"/>
          </a:endParaRPr>
        </a:p>
      </dgm:t>
    </dgm:pt>
    <dgm:pt modelId="{109CBA87-3B17-4545-ABB4-E2F8DE8CD34D}" type="parTrans" cxnId="{1148871A-7CBF-4152-8247-A7D1A4B598E5}">
      <dgm:prSet/>
      <dgm:spPr/>
      <dgm:t>
        <a:bodyPr/>
        <a:lstStyle/>
        <a:p>
          <a:endParaRPr lang="en-US"/>
        </a:p>
      </dgm:t>
    </dgm:pt>
    <dgm:pt modelId="{57D01E59-F08A-48CB-8833-6B03BAFFE619}" type="sibTrans" cxnId="{1148871A-7CBF-4152-8247-A7D1A4B598E5}">
      <dgm:prSet/>
      <dgm:spPr/>
      <dgm:t>
        <a:bodyPr/>
        <a:lstStyle/>
        <a:p>
          <a:endParaRPr lang="en-US"/>
        </a:p>
      </dgm:t>
    </dgm:pt>
    <dgm:pt modelId="{D2CEAB28-3BB9-416C-90E4-C00C121AA295}">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Courier New" panose="02070309020205020404" pitchFamily="49" charset="0"/>
            <a:buChar char="o"/>
          </a:pPr>
          <a:endParaRPr lang="en-CA" sz="1000" dirty="0">
            <a:latin typeface="+mj-lt"/>
          </a:endParaRPr>
        </a:p>
      </dgm:t>
    </dgm:pt>
    <dgm:pt modelId="{3CC14BD7-2006-4E50-B381-596566BED2A9}" type="parTrans" cxnId="{73B851CA-9D73-4E35-A2E0-B6ADCB0A604C}">
      <dgm:prSet/>
      <dgm:spPr/>
      <dgm:t>
        <a:bodyPr/>
        <a:lstStyle/>
        <a:p>
          <a:endParaRPr lang="en-US"/>
        </a:p>
      </dgm:t>
    </dgm:pt>
    <dgm:pt modelId="{0AC0A3F5-5213-47F6-B987-8587FE5E0E89}" type="sibTrans" cxnId="{73B851CA-9D73-4E35-A2E0-B6ADCB0A604C}">
      <dgm:prSet/>
      <dgm:spPr/>
      <dgm:t>
        <a:bodyPr/>
        <a:lstStyle/>
        <a:p>
          <a:endParaRPr lang="en-US"/>
        </a:p>
      </dgm:t>
    </dgm:pt>
    <dgm:pt modelId="{E2689D1D-0EAE-4A37-92A0-CE577003E286}">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73E67DDC-FD3E-4FFB-952D-B994DBBED9E6}" type="parTrans" cxnId="{AD998E15-6815-4761-8EF8-47248F59FAFC}">
      <dgm:prSet/>
      <dgm:spPr/>
      <dgm:t>
        <a:bodyPr/>
        <a:lstStyle/>
        <a:p>
          <a:endParaRPr lang="en-US"/>
        </a:p>
      </dgm:t>
    </dgm:pt>
    <dgm:pt modelId="{54F96F57-91CD-4713-AE7E-3EBF492C4DE7}" type="sibTrans" cxnId="{AD998E15-6815-4761-8EF8-47248F59FAFC}">
      <dgm:prSet/>
      <dgm:spPr/>
      <dgm:t>
        <a:bodyPr/>
        <a:lstStyle/>
        <a:p>
          <a:endParaRPr lang="en-US"/>
        </a:p>
      </dgm:t>
    </dgm:pt>
    <dgm:pt modelId="{F963D43F-D59D-4084-83B9-3D55F5725EAD}">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Copyright</a:t>
          </a:r>
          <a:endParaRPr lang="en-US" sz="1000" dirty="0"/>
        </a:p>
      </dgm:t>
    </dgm:pt>
    <dgm:pt modelId="{9005A992-FEBA-4A8D-8C01-17BDB9EAC4B8}" type="parTrans" cxnId="{51F13812-06C1-4588-B4AF-13321CFD858C}">
      <dgm:prSet/>
      <dgm:spPr/>
      <dgm:t>
        <a:bodyPr/>
        <a:lstStyle/>
        <a:p>
          <a:endParaRPr lang="en-CA"/>
        </a:p>
      </dgm:t>
    </dgm:pt>
    <dgm:pt modelId="{1B878D5D-1483-4B3E-B939-8CEC4A4BD527}" type="sibTrans" cxnId="{51F13812-06C1-4588-B4AF-13321CFD858C}">
      <dgm:prSet/>
      <dgm:spPr/>
      <dgm:t>
        <a:bodyPr/>
        <a:lstStyle/>
        <a:p>
          <a:endParaRPr lang="en-CA"/>
        </a:p>
      </dgm:t>
    </dgm:pt>
    <dgm:pt modelId="{D0E7D794-688A-496A-9954-1559F0F540E7}">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Finding reputable publishers</a:t>
          </a:r>
          <a:endParaRPr lang="en-US" sz="1000" dirty="0"/>
        </a:p>
      </dgm:t>
    </dgm:pt>
    <dgm:pt modelId="{7CFACEA9-2E8F-4420-B545-BB59979C7C9E}" type="parTrans" cxnId="{8B766745-0A4C-4BEB-B00E-CD6C9DAD0889}">
      <dgm:prSet/>
      <dgm:spPr/>
      <dgm:t>
        <a:bodyPr/>
        <a:lstStyle/>
        <a:p>
          <a:endParaRPr lang="en-CA"/>
        </a:p>
      </dgm:t>
    </dgm:pt>
    <dgm:pt modelId="{952C1F80-FD78-40A9-B7FB-2B6BC82454F3}" type="sibTrans" cxnId="{8B766745-0A4C-4BEB-B00E-CD6C9DAD0889}">
      <dgm:prSet/>
      <dgm:spPr/>
      <dgm:t>
        <a:bodyPr/>
        <a:lstStyle/>
        <a:p>
          <a:endParaRPr lang="en-CA"/>
        </a:p>
      </dgm:t>
    </dgm:pt>
    <dgm:pt modelId="{868C7E61-8F8F-4E29-B23C-69E3526F87D0}">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Publishing licences</a:t>
          </a:r>
          <a:endParaRPr lang="en-US" sz="1000" dirty="0"/>
        </a:p>
      </dgm:t>
    </dgm:pt>
    <dgm:pt modelId="{B03D2A16-E571-416C-9270-F0257B82B04A}" type="parTrans" cxnId="{0008B909-E848-431E-A402-D972C409545C}">
      <dgm:prSet/>
      <dgm:spPr/>
      <dgm:t>
        <a:bodyPr/>
        <a:lstStyle/>
        <a:p>
          <a:endParaRPr lang="en-CA"/>
        </a:p>
      </dgm:t>
    </dgm:pt>
    <dgm:pt modelId="{28DD31A5-4E51-4335-B886-A86A735FF40A}" type="sibTrans" cxnId="{0008B909-E848-431E-A402-D972C409545C}">
      <dgm:prSet/>
      <dgm:spPr/>
      <dgm:t>
        <a:bodyPr/>
        <a:lstStyle/>
        <a:p>
          <a:endParaRPr lang="en-CA"/>
        </a:p>
      </dgm:t>
    </dgm:pt>
    <dgm:pt modelId="{B76CD133-F019-45B6-B9EC-146CCA526A88}">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US" sz="1000" dirty="0"/>
            <a:t> Online author presence</a:t>
          </a:r>
        </a:p>
      </dgm:t>
    </dgm:pt>
    <dgm:pt modelId="{79A5BD2F-B2E2-401B-8158-AAB0635C5B20}" type="parTrans" cxnId="{EA2F8549-7CF4-432C-B146-F261AEE31C34}">
      <dgm:prSet/>
      <dgm:spPr/>
      <dgm:t>
        <a:bodyPr/>
        <a:lstStyle/>
        <a:p>
          <a:endParaRPr lang="en-CA"/>
        </a:p>
      </dgm:t>
    </dgm:pt>
    <dgm:pt modelId="{D0CF688F-2637-44B8-9907-C4B7042C8C41}" type="sibTrans" cxnId="{EA2F8549-7CF4-432C-B146-F261AEE31C34}">
      <dgm:prSet/>
      <dgm:spPr/>
      <dgm:t>
        <a:bodyPr/>
        <a:lstStyle/>
        <a:p>
          <a:endParaRPr lang="en-CA"/>
        </a:p>
      </dgm:t>
    </dgm:pt>
    <dgm:pt modelId="{080715BE-E96C-4133-BCE7-46A404A3571F}">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en-CA" sz="1000" dirty="0">
              <a:solidFill>
                <a:srgbClr val="000000">
                  <a:hueOff val="0"/>
                  <a:satOff val="0"/>
                  <a:lumOff val="0"/>
                  <a:alphaOff val="0"/>
                </a:srgbClr>
              </a:solidFill>
              <a:latin typeface="Arial"/>
              <a:ea typeface="+mn-ea"/>
              <a:cs typeface="+mn-cs"/>
            </a:rPr>
            <a:t>Bibliometric profiles</a:t>
          </a:r>
          <a:endParaRPr lang="en-CA" sz="1000" dirty="0">
            <a:latin typeface="+mj-lt"/>
          </a:endParaRPr>
        </a:p>
      </dgm:t>
    </dgm:pt>
    <dgm:pt modelId="{9A5B7545-EC71-4942-B287-0E538AA30A95}" type="parTrans" cxnId="{83988D36-92D2-49A9-A752-381EE8B1F3BB}">
      <dgm:prSet/>
      <dgm:spPr/>
      <dgm:t>
        <a:bodyPr/>
        <a:lstStyle/>
        <a:p>
          <a:endParaRPr lang="en-CA"/>
        </a:p>
      </dgm:t>
    </dgm:pt>
    <dgm:pt modelId="{E826CEFD-DDD1-4C2C-9AAA-B7B0E7FEE1B8}" type="sibTrans" cxnId="{83988D36-92D2-49A9-A752-381EE8B1F3BB}">
      <dgm:prSet/>
      <dgm:spPr/>
      <dgm:t>
        <a:bodyPr/>
        <a:lstStyle/>
        <a:p>
          <a:endParaRPr lang="en-CA"/>
        </a:p>
      </dgm:t>
    </dgm:pt>
    <dgm:pt modelId="{2C5DEDAB-C226-46C9-868A-75B41C74EF78}">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1000" dirty="0">
            <a:latin typeface="+mj-lt"/>
          </a:endParaRPr>
        </a:p>
      </dgm:t>
    </dgm:pt>
    <dgm:pt modelId="{5E6B4E34-B7CC-4754-8C34-16C587E59C4A}" type="parTrans" cxnId="{50E77BF3-D254-4AF1-BFCF-060D09C6A85C}">
      <dgm:prSet/>
      <dgm:spPr/>
      <dgm:t>
        <a:bodyPr/>
        <a:lstStyle/>
        <a:p>
          <a:endParaRPr lang="en-CA"/>
        </a:p>
      </dgm:t>
    </dgm:pt>
    <dgm:pt modelId="{37831C98-3D9A-427C-AAFE-AFF5E6BE4633}" type="sibTrans" cxnId="{50E77BF3-D254-4AF1-BFCF-060D09C6A85C}">
      <dgm:prSet/>
      <dgm:spPr/>
      <dgm:t>
        <a:bodyPr/>
        <a:lstStyle/>
        <a:p>
          <a:endParaRPr lang="en-CA"/>
        </a:p>
      </dgm:t>
    </dgm:pt>
    <dgm:pt modelId="{01FC794D-CCF4-4B7A-B754-397576BDA1A9}">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US" sz="300" dirty="0"/>
        </a:p>
      </dgm:t>
    </dgm:pt>
    <dgm:pt modelId="{92238417-BD0A-4CC8-BB2C-8F29F9CE417C}" type="parTrans" cxnId="{E788A03B-718F-4D6C-A81B-E775AD6DDFBD}">
      <dgm:prSet/>
      <dgm:spPr/>
      <dgm:t>
        <a:bodyPr/>
        <a:lstStyle/>
        <a:p>
          <a:endParaRPr lang="en-CA"/>
        </a:p>
      </dgm:t>
    </dgm:pt>
    <dgm:pt modelId="{89488D92-EA66-4C4F-8612-D442144DC8FA}" type="sibTrans" cxnId="{E788A03B-718F-4D6C-A81B-E775AD6DDFBD}">
      <dgm:prSet/>
      <dgm:spPr/>
      <dgm:t>
        <a:bodyPr/>
        <a:lstStyle/>
        <a:p>
          <a:endParaRPr lang="en-CA"/>
        </a:p>
      </dgm:t>
    </dgm:pt>
    <dgm:pt modelId="{C5231A93-14FB-411D-8484-EA55F648199E}">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DocZone fundamentals</a:t>
          </a:r>
        </a:p>
      </dgm:t>
    </dgm:pt>
    <dgm:pt modelId="{ACBAADD7-89E6-482D-A0D4-0ABEC67693C9}" type="parTrans" cxnId="{2AA81FCC-0439-41F9-A7BF-233471D5621F}">
      <dgm:prSet/>
      <dgm:spPr/>
      <dgm:t>
        <a:bodyPr/>
        <a:lstStyle/>
        <a:p>
          <a:endParaRPr lang="en-CA"/>
        </a:p>
      </dgm:t>
    </dgm:pt>
    <dgm:pt modelId="{FCC5B68B-EC9B-4FB1-93B4-E746D81BD6B9}" type="sibTrans" cxnId="{2AA81FCC-0439-41F9-A7BF-233471D5621F}">
      <dgm:prSet/>
      <dgm:spPr/>
      <dgm:t>
        <a:bodyPr/>
        <a:lstStyle/>
        <a:p>
          <a:endParaRPr lang="en-CA"/>
        </a:p>
      </dgm:t>
    </dgm:pt>
    <dgm:pt modelId="{B4E95341-3BF4-4971-A890-DAF7C1B24493}">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IM basics</a:t>
          </a:r>
        </a:p>
      </dgm:t>
    </dgm:pt>
    <dgm:pt modelId="{C968C0E1-7413-4EDF-873D-78CA1DC5F079}" type="parTrans" cxnId="{11F9D0C8-E476-4329-9F58-C8B6BFE3E289}">
      <dgm:prSet/>
      <dgm:spPr/>
      <dgm:t>
        <a:bodyPr/>
        <a:lstStyle/>
        <a:p>
          <a:endParaRPr lang="en-CA"/>
        </a:p>
      </dgm:t>
    </dgm:pt>
    <dgm:pt modelId="{1F9B7306-B4E6-4EE2-8B1A-6127AC63C098}" type="sibTrans" cxnId="{11F9D0C8-E476-4329-9F58-C8B6BFE3E289}">
      <dgm:prSet/>
      <dgm:spPr/>
      <dgm:t>
        <a:bodyPr/>
        <a:lstStyle/>
        <a:p>
          <a:endParaRPr lang="en-CA"/>
        </a:p>
      </dgm:t>
    </dgm:pt>
    <dgm:pt modelId="{A5E52F86-2B0C-47EA-8742-2CFCF7D9B22A}">
      <dgm:prSet custT="1"/>
      <dgm:spPr/>
      <dgm:t>
        <a:bodyPr/>
        <a:lstStyle/>
        <a:p>
          <a:pPr>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dgm:t>
    </dgm:pt>
    <dgm:pt modelId="{00E093CD-D5B7-49C3-97A7-B53B763D8FEF}" type="parTrans" cxnId="{A2B2E1B7-B9E4-4623-8728-67B41A1C770F}">
      <dgm:prSet/>
      <dgm:spPr/>
      <dgm:t>
        <a:bodyPr/>
        <a:lstStyle/>
        <a:p>
          <a:endParaRPr lang="en-CA"/>
        </a:p>
      </dgm:t>
    </dgm:pt>
    <dgm:pt modelId="{F47DF255-EA5D-441D-899B-79D1EABCEFC3}" type="sibTrans" cxnId="{A2B2E1B7-B9E4-4623-8728-67B41A1C770F}">
      <dgm:prSet/>
      <dgm:spPr/>
      <dgm:t>
        <a:bodyPr/>
        <a:lstStyle/>
        <a:p>
          <a:endParaRPr lang="en-CA"/>
        </a:p>
      </dgm:t>
    </dgm:pt>
    <dgm:pt modelId="{EE85ACC4-64D7-4068-84B3-5D84366ACC51}">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endParaRPr lang="en-CA" sz="300" kern="1200" dirty="0">
            <a:solidFill>
              <a:srgbClr val="000000">
                <a:hueOff val="0"/>
                <a:satOff val="0"/>
                <a:lumOff val="0"/>
                <a:alphaOff val="0"/>
              </a:srgbClr>
            </a:solidFill>
            <a:latin typeface="Arial"/>
            <a:ea typeface="+mn-ea"/>
            <a:cs typeface="+mn-cs"/>
          </a:endParaRPr>
        </a:p>
      </dgm:t>
    </dgm:pt>
    <dgm:pt modelId="{0E7D734F-7DAD-4AAE-841E-3F68BB4A95E8}" type="parTrans" cxnId="{B4484241-C546-414F-AD2D-63BA5A23E409}">
      <dgm:prSet/>
      <dgm:spPr/>
      <dgm:t>
        <a:bodyPr/>
        <a:lstStyle/>
        <a:p>
          <a:endParaRPr lang="en-CA"/>
        </a:p>
      </dgm:t>
    </dgm:pt>
    <dgm:pt modelId="{46425450-6350-42F3-ACE4-4862DE9BC828}" type="sibTrans" cxnId="{B4484241-C546-414F-AD2D-63BA5A23E409}">
      <dgm:prSet/>
      <dgm:spPr/>
      <dgm:t>
        <a:bodyPr/>
        <a:lstStyle/>
        <a:p>
          <a:endParaRPr lang="en-CA"/>
        </a:p>
      </dgm:t>
    </dgm:pt>
    <dgm:pt modelId="{35E82462-AC84-4A36-A11F-CEEBBEBDEC31}" type="pres">
      <dgm:prSet presAssocID="{5D25E500-D230-4BAF-BA61-78DAD3470D6C}" presName="Name0" presStyleCnt="0">
        <dgm:presLayoutVars>
          <dgm:dir/>
          <dgm:animLvl val="lvl"/>
          <dgm:resizeHandles val="exact"/>
        </dgm:presLayoutVars>
      </dgm:prSet>
      <dgm:spPr/>
    </dgm:pt>
    <dgm:pt modelId="{D387F6B7-A24D-450C-BD8C-CE275D2BEFC7}" type="pres">
      <dgm:prSet presAssocID="{07E93EDE-8321-4703-8C2A-E03CE3EC63C4}" presName="composite" presStyleCnt="0"/>
      <dgm:spPr/>
    </dgm:pt>
    <dgm:pt modelId="{00E19EFA-0794-4D53-960B-907BD647DBE8}" type="pres">
      <dgm:prSet presAssocID="{07E93EDE-8321-4703-8C2A-E03CE3EC63C4}" presName="parTx" presStyleLbl="alignNode1" presStyleIdx="0" presStyleCnt="5" custScaleY="127139" custLinFactNeighborX="-103" custLinFactNeighborY="-20889">
        <dgm:presLayoutVars>
          <dgm:chMax val="0"/>
          <dgm:chPref val="0"/>
          <dgm:bulletEnabled val="1"/>
        </dgm:presLayoutVars>
      </dgm:prSet>
      <dgm:spPr/>
    </dgm:pt>
    <dgm:pt modelId="{39849473-023B-474E-A5AB-00C8B0148B5A}" type="pres">
      <dgm:prSet presAssocID="{07E93EDE-8321-4703-8C2A-E03CE3EC63C4}" presName="desTx" presStyleLbl="alignAccFollowNode1" presStyleIdx="0" presStyleCnt="5">
        <dgm:presLayoutVars>
          <dgm:bulletEnabled val="1"/>
        </dgm:presLayoutVars>
      </dgm:prSet>
      <dgm:spPr>
        <a:prstGeom prst="rect">
          <a:avLst/>
        </a:prstGeom>
      </dgm:spPr>
    </dgm:pt>
    <dgm:pt modelId="{37534434-ABB5-43C7-9289-D00E7B2FF4BD}" type="pres">
      <dgm:prSet presAssocID="{F2DDD2EB-ECB2-456A-B35D-26E3AAA81597}" presName="space" presStyleCnt="0"/>
      <dgm:spPr/>
    </dgm:pt>
    <dgm:pt modelId="{CC8B6D15-5075-4EF5-B9B1-C1E10A0C1203}" type="pres">
      <dgm:prSet presAssocID="{54E5AA3B-C145-4047-9B69-1A2F4B4C8801}" presName="composite" presStyleCnt="0"/>
      <dgm:spPr/>
    </dgm:pt>
    <dgm:pt modelId="{2BC37FE3-1772-408E-BAA7-49CA1F133D53}" type="pres">
      <dgm:prSet presAssocID="{54E5AA3B-C145-4047-9B69-1A2F4B4C8801}" presName="parTx" presStyleLbl="alignNode1" presStyleIdx="1" presStyleCnt="5" custScaleY="127139" custLinFactX="100000" custLinFactNeighborX="128111" custLinFactNeighborY="-17433">
        <dgm:presLayoutVars>
          <dgm:chMax val="0"/>
          <dgm:chPref val="0"/>
          <dgm:bulletEnabled val="1"/>
        </dgm:presLayoutVars>
      </dgm:prSet>
      <dgm:spPr/>
    </dgm:pt>
    <dgm:pt modelId="{EE220173-2551-4C20-A924-34059E781B04}" type="pres">
      <dgm:prSet presAssocID="{54E5AA3B-C145-4047-9B69-1A2F4B4C8801}" presName="desTx" presStyleLbl="alignAccFollowNode1" presStyleIdx="1" presStyleCnt="5" custLinFactX="100000" custLinFactNeighborX="127753" custLinFactNeighborY="545">
        <dgm:presLayoutVars>
          <dgm:bulletEnabled val="1"/>
        </dgm:presLayoutVars>
      </dgm:prSet>
      <dgm:spPr>
        <a:prstGeom prst="rect">
          <a:avLst/>
        </a:prstGeom>
      </dgm:spPr>
    </dgm:pt>
    <dgm:pt modelId="{68A4783D-A938-4AC0-AA04-990972055E11}" type="pres">
      <dgm:prSet presAssocID="{82AD94D1-74C1-43BA-8E1C-0A383426542B}" presName="space" presStyleCnt="0"/>
      <dgm:spPr/>
    </dgm:pt>
    <dgm:pt modelId="{91A1AE1A-E919-4168-AB94-7F894AC417FD}" type="pres">
      <dgm:prSet presAssocID="{61E70FE2-1395-451D-BC57-A3D2B4FD6A36}" presName="composite" presStyleCnt="0"/>
      <dgm:spPr/>
    </dgm:pt>
    <dgm:pt modelId="{FE7EFCA9-4989-4807-AD47-F80FAEF0B7DC}" type="pres">
      <dgm:prSet presAssocID="{61E70FE2-1395-451D-BC57-A3D2B4FD6A36}" presName="parTx" presStyleLbl="alignNode1" presStyleIdx="2" presStyleCnt="5" custScaleY="127139" custLinFactX="-13458" custLinFactNeighborX="-100000" custLinFactNeighborY="-18444">
        <dgm:presLayoutVars>
          <dgm:chMax val="0"/>
          <dgm:chPref val="0"/>
          <dgm:bulletEnabled val="1"/>
        </dgm:presLayoutVars>
      </dgm:prSet>
      <dgm:spPr/>
    </dgm:pt>
    <dgm:pt modelId="{8034F057-8D28-4E34-99DD-1EAC6931BC0F}" type="pres">
      <dgm:prSet presAssocID="{61E70FE2-1395-451D-BC57-A3D2B4FD6A36}" presName="desTx" presStyleLbl="alignAccFollowNode1" presStyleIdx="2" presStyleCnt="5" custLinFactX="-13458" custLinFactNeighborX="-100000" custLinFactNeighborY="247">
        <dgm:presLayoutVars>
          <dgm:bulletEnabled val="1"/>
        </dgm:presLayoutVars>
      </dgm:prSet>
      <dgm:spPr>
        <a:prstGeom prst="rect">
          <a:avLst/>
        </a:prstGeom>
      </dgm:spPr>
    </dgm:pt>
    <dgm:pt modelId="{84AADFBE-24DA-4EA9-A7AD-1B30F5F300F6}" type="pres">
      <dgm:prSet presAssocID="{A6D6E235-2BB9-474D-B3A0-AF2EF6C5035A}" presName="space" presStyleCnt="0"/>
      <dgm:spPr/>
    </dgm:pt>
    <dgm:pt modelId="{9B859CC1-249E-4E4C-BFC4-78ABA63C4F72}" type="pres">
      <dgm:prSet presAssocID="{6A21461B-1C7E-4E1F-8B59-6B34F931643C}" presName="composite" presStyleCnt="0"/>
      <dgm:spPr/>
    </dgm:pt>
    <dgm:pt modelId="{1033D02A-8E97-4F94-A898-E081B210BBE1}" type="pres">
      <dgm:prSet presAssocID="{6A21461B-1C7E-4E1F-8B59-6B34F931643C}" presName="parTx" presStyleLbl="alignNode1" presStyleIdx="3" presStyleCnt="5" custScaleY="127139" custLinFactX="-14408" custLinFactNeighborX="-100000" custLinFactNeighborY="-17560">
        <dgm:presLayoutVars>
          <dgm:chMax val="0"/>
          <dgm:chPref val="0"/>
          <dgm:bulletEnabled val="1"/>
        </dgm:presLayoutVars>
      </dgm:prSet>
      <dgm:spPr/>
    </dgm:pt>
    <dgm:pt modelId="{D3E81C5D-D6EF-41EF-8AE9-2B6DFA7E119E}" type="pres">
      <dgm:prSet presAssocID="{6A21461B-1C7E-4E1F-8B59-6B34F931643C}" presName="desTx" presStyleLbl="alignAccFollowNode1" presStyleIdx="3" presStyleCnt="5" custLinFactX="-14408" custLinFactNeighborX="-100000" custLinFactNeighborY="350">
        <dgm:presLayoutVars>
          <dgm:bulletEnabled val="1"/>
        </dgm:presLayoutVars>
      </dgm:prSet>
      <dgm:spPr>
        <a:prstGeom prst="rect">
          <a:avLst/>
        </a:prstGeom>
      </dgm:spPr>
    </dgm:pt>
    <dgm:pt modelId="{84910201-B5B5-4616-9D4E-CA423FCC4AF2}" type="pres">
      <dgm:prSet presAssocID="{B0E67B58-A8D5-4D30-B988-2292DEBE0325}" presName="space" presStyleCnt="0"/>
      <dgm:spPr/>
    </dgm:pt>
    <dgm:pt modelId="{406DE95E-02F6-472E-9FE0-FAD31462197F}" type="pres">
      <dgm:prSet presAssocID="{9516162C-3249-45CF-A7FE-B57D5BAAAAE8}" presName="composite" presStyleCnt="0"/>
      <dgm:spPr/>
    </dgm:pt>
    <dgm:pt modelId="{55A2A28B-503E-45D2-B057-A20C5C7543CF}" type="pres">
      <dgm:prSet presAssocID="{9516162C-3249-45CF-A7FE-B57D5BAAAAE8}" presName="parTx" presStyleLbl="alignNode1" presStyleIdx="4" presStyleCnt="5" custScaleY="127139" custLinFactNeighborX="-78" custLinFactNeighborY="-19416">
        <dgm:presLayoutVars>
          <dgm:chMax val="0"/>
          <dgm:chPref val="0"/>
          <dgm:bulletEnabled val="1"/>
        </dgm:presLayoutVars>
      </dgm:prSet>
      <dgm:spPr/>
    </dgm:pt>
    <dgm:pt modelId="{6E45D3D1-6A9C-4BD9-92D2-35950D7B7F98}" type="pres">
      <dgm:prSet presAssocID="{9516162C-3249-45CF-A7FE-B57D5BAAAAE8}" presName="desTx" presStyleLbl="alignAccFollowNode1" presStyleIdx="4" presStyleCnt="5">
        <dgm:presLayoutVars>
          <dgm:bulletEnabled val="1"/>
        </dgm:presLayoutVars>
      </dgm:prSet>
      <dgm:spPr/>
    </dgm:pt>
  </dgm:ptLst>
  <dgm:cxnLst>
    <dgm:cxn modelId="{9A975901-E417-4129-9483-2C7778392F66}" type="presOf" srcId="{CDF87978-A7CF-49E0-B3DC-B8ED588AA23B}" destId="{EE220173-2551-4C20-A924-34059E781B04}" srcOrd="0" destOrd="6" presId="urn:microsoft.com/office/officeart/2005/8/layout/hList1"/>
    <dgm:cxn modelId="{59389403-749F-4C81-960A-05B49488A994}" type="presOf" srcId="{868C7E61-8F8F-4E29-B23C-69E3526F87D0}" destId="{EE220173-2551-4C20-A924-34059E781B04}" srcOrd="0" destOrd="3" presId="urn:microsoft.com/office/officeart/2005/8/layout/hList1"/>
    <dgm:cxn modelId="{0008B909-E848-431E-A402-D972C409545C}" srcId="{01FC794D-CCF4-4B7A-B754-397576BDA1A9}" destId="{868C7E61-8F8F-4E29-B23C-69E3526F87D0}" srcOrd="1" destOrd="0" parTransId="{B03D2A16-E571-416C-9270-F0257B82B04A}" sibTransId="{28DD31A5-4E51-4335-B886-A86A735FF40A}"/>
    <dgm:cxn modelId="{03102A0E-48E0-4800-A306-C19D8D7E665E}" type="presOf" srcId="{4BA7C8A4-2508-4615-8049-F5B907369051}" destId="{39849473-023B-474E-A5AB-00C8B0148B5A}" srcOrd="0" destOrd="2" presId="urn:microsoft.com/office/officeart/2005/8/layout/hList1"/>
    <dgm:cxn modelId="{D2839B0F-1A8C-4070-B5F7-3C24B56DC424}" type="presOf" srcId="{07E93EDE-8321-4703-8C2A-E03CE3EC63C4}" destId="{00E19EFA-0794-4D53-960B-907BD647DBE8}" srcOrd="0" destOrd="0" presId="urn:microsoft.com/office/officeart/2005/8/layout/hList1"/>
    <dgm:cxn modelId="{6C48F710-748E-4137-BC52-B6AAF81B3F69}" type="presOf" srcId="{3F42BE21-6464-4D3D-BFC5-4CFF3001A07E}" destId="{D3E81C5D-D6EF-41EF-8AE9-2B6DFA7E119E}" srcOrd="0" destOrd="5" presId="urn:microsoft.com/office/officeart/2005/8/layout/hList1"/>
    <dgm:cxn modelId="{C9892E11-08A3-4095-B875-A32B979BD1DB}" type="presOf" srcId="{D8501FE7-C9C2-4BB0-8A0C-FE9FD2BB9521}" destId="{8034F057-8D28-4E34-99DD-1EAC6931BC0F}" srcOrd="0" destOrd="4" presId="urn:microsoft.com/office/officeart/2005/8/layout/hList1"/>
    <dgm:cxn modelId="{51F13812-06C1-4588-B4AF-13321CFD858C}" srcId="{01FC794D-CCF4-4B7A-B754-397576BDA1A9}" destId="{F963D43F-D59D-4084-83B9-3D55F5725EAD}" srcOrd="0" destOrd="0" parTransId="{9005A992-FEBA-4A8D-8C01-17BDB9EAC4B8}" sibTransId="{1B878D5D-1483-4B3E-B939-8CEC4A4BD527}"/>
    <dgm:cxn modelId="{AD998E15-6815-4761-8EF8-47248F59FAFC}" srcId="{9516162C-3249-45CF-A7FE-B57D5BAAAAE8}" destId="{E2689D1D-0EAE-4A37-92A0-CE577003E286}" srcOrd="1" destOrd="0" parTransId="{73E67DDC-FD3E-4FFB-952D-B994DBBED9E6}" sibTransId="{54F96F57-91CD-4713-AE7E-3EBF492C4DE7}"/>
    <dgm:cxn modelId="{1148871A-7CBF-4152-8247-A7D1A4B598E5}" srcId="{54E5AA3B-C145-4047-9B69-1A2F4B4C8801}" destId="{475CAC51-72AE-46B9-AA56-1C3033079082}" srcOrd="5" destOrd="0" parTransId="{109CBA87-3B17-4545-ABB4-E2F8DE8CD34D}" sibTransId="{57D01E59-F08A-48CB-8833-6B03BAFFE619}"/>
    <dgm:cxn modelId="{5696AE1A-66D1-4A53-9CF7-652F92839DD9}" type="presOf" srcId="{E5CE8B24-AEA2-460D-99E4-F44DB2A9148C}" destId="{8034F057-8D28-4E34-99DD-1EAC6931BC0F}" srcOrd="0" destOrd="1" presId="urn:microsoft.com/office/officeart/2005/8/layout/hList1"/>
    <dgm:cxn modelId="{45196B1F-AE65-4F30-B75F-6F041C4CCF50}" type="presOf" srcId="{F3F91297-7D7A-450D-88DF-C2AE1C436A88}" destId="{D3E81C5D-D6EF-41EF-8AE9-2B6DFA7E119E}" srcOrd="0" destOrd="6" presId="urn:microsoft.com/office/officeart/2005/8/layout/hList1"/>
    <dgm:cxn modelId="{0DBD5420-34DA-410C-BC17-4DB30B8C205E}" srcId="{07E93EDE-8321-4703-8C2A-E03CE3EC63C4}" destId="{2E3B06C9-4A4C-4778-B8E5-2ACC0BA17D14}" srcOrd="3" destOrd="0" parTransId="{21364B1E-F1FF-4817-8D1E-1DB08C5AA9AD}" sibTransId="{A373A5BA-E82B-4DFA-865F-F13F77875493}"/>
    <dgm:cxn modelId="{411D8325-7F51-44F1-8FFA-52D19FE63EC4}" type="presOf" srcId="{2E3B06C9-4A4C-4778-B8E5-2ACC0BA17D14}" destId="{39849473-023B-474E-A5AB-00C8B0148B5A}" srcOrd="0" destOrd="3" presId="urn:microsoft.com/office/officeart/2005/8/layout/hList1"/>
    <dgm:cxn modelId="{9826CD2A-3357-4770-949A-15DC5CEB7EBF}" type="presOf" srcId="{278DA7A4-C1B9-4E4A-9B7A-35B1FA341ECD}" destId="{8034F057-8D28-4E34-99DD-1EAC6931BC0F}" srcOrd="0" destOrd="3" presId="urn:microsoft.com/office/officeart/2005/8/layout/hList1"/>
    <dgm:cxn modelId="{83988D36-92D2-49A9-A752-381EE8B1F3BB}" srcId="{54E5AA3B-C145-4047-9B69-1A2F4B4C8801}" destId="{080715BE-E96C-4133-BCE7-46A404A3571F}" srcOrd="7" destOrd="0" parTransId="{9A5B7545-EC71-4942-B287-0E538AA30A95}" sibTransId="{E826CEFD-DDD1-4C2C-9AAA-B7B0E7FEE1B8}"/>
    <dgm:cxn modelId="{E788A03B-718F-4D6C-A81B-E775AD6DDFBD}" srcId="{54E5AA3B-C145-4047-9B69-1A2F4B4C8801}" destId="{01FC794D-CCF4-4B7A-B754-397576BDA1A9}" srcOrd="1" destOrd="0" parTransId="{92238417-BD0A-4CC8-BB2C-8F29F9CE417C}" sibTransId="{89488D92-EA66-4C4F-8612-D442144DC8FA}"/>
    <dgm:cxn modelId="{D5D14C3E-6D57-4A4F-A5E3-529800D9B14E}" srcId="{5D25E500-D230-4BAF-BA61-78DAD3470D6C}" destId="{61E70FE2-1395-451D-BC57-A3D2B4FD6A36}" srcOrd="2" destOrd="0" parTransId="{3206D6B3-706B-404D-B8C9-60AB6F771731}" sibTransId="{A6D6E235-2BB9-474D-B3A0-AF2EF6C5035A}"/>
    <dgm:cxn modelId="{0031335B-DCB5-4559-BCFF-68AB3B298D74}" srcId="{6A21461B-1C7E-4E1F-8B59-6B34F931643C}" destId="{52411F49-B487-4AAF-BF46-EEAC60757EE3}" srcOrd="0" destOrd="0" parTransId="{1FA7673C-387C-49EB-89E3-2751E0B2BE23}" sibTransId="{2C945608-F24C-4660-91D5-9908B6ABC341}"/>
    <dgm:cxn modelId="{508DB95D-17EF-4972-840C-719761D7DCD7}" type="presOf" srcId="{00FAD196-BE0C-4FC1-8F5A-5334B2D0AD8F}" destId="{EE220173-2551-4C20-A924-34059E781B04}" srcOrd="0" destOrd="0" presId="urn:microsoft.com/office/officeart/2005/8/layout/hList1"/>
    <dgm:cxn modelId="{BB0D6F5E-3452-4A53-B75E-52C83602F90B}" type="presOf" srcId="{B413F22A-F19D-465F-8328-2865D116C237}" destId="{6E45D3D1-6A9C-4BD9-92D2-35950D7B7F98}" srcOrd="0" destOrd="0" presId="urn:microsoft.com/office/officeart/2005/8/layout/hList1"/>
    <dgm:cxn modelId="{477D8760-9617-4627-8BD6-C97CDEA737A5}" srcId="{07E93EDE-8321-4703-8C2A-E03CE3EC63C4}" destId="{5640FAAF-8A2B-46B9-BC86-45CAA24CA3FE}" srcOrd="1" destOrd="0" parTransId="{2283D5AA-93AE-4BD5-9E4D-32A2BC7036EB}" sibTransId="{20886408-181E-40B5-9942-6F54D5E8FA52}"/>
    <dgm:cxn modelId="{B4484241-C546-414F-AD2D-63BA5A23E409}" srcId="{6A21461B-1C7E-4E1F-8B59-6B34F931643C}" destId="{EE85ACC4-64D7-4068-84B3-5D84366ACC51}" srcOrd="1" destOrd="0" parTransId="{0E7D734F-7DAD-4AAE-841E-3F68BB4A95E8}" sibTransId="{46425450-6350-42F3-ACE4-4862DE9BC828}"/>
    <dgm:cxn modelId="{BACBFA44-4B7F-4153-A10D-A1F61E673C7A}" type="presOf" srcId="{D0E7D794-688A-496A-9954-1559F0F540E7}" destId="{EE220173-2551-4C20-A924-34059E781B04}" srcOrd="0" destOrd="4" presId="urn:microsoft.com/office/officeart/2005/8/layout/hList1"/>
    <dgm:cxn modelId="{8B766745-0A4C-4BEB-B00E-CD6C9DAD0889}" srcId="{01FC794D-CCF4-4B7A-B754-397576BDA1A9}" destId="{D0E7D794-688A-496A-9954-1559F0F540E7}" srcOrd="2" destOrd="0" parTransId="{7CFACEA9-2E8F-4420-B545-BB59979C7C9E}" sibTransId="{952C1F80-FD78-40A9-B7FB-2B6BC82454F3}"/>
    <dgm:cxn modelId="{08206B65-6784-41E9-8DD4-A869ADA0C6C5}" srcId="{61E70FE2-1395-451D-BC57-A3D2B4FD6A36}" destId="{278DA7A4-C1B9-4E4A-9B7A-35B1FA341ECD}" srcOrd="3" destOrd="0" parTransId="{2115F9A0-4EF3-4EB9-94D9-DACB968F1300}" sibTransId="{5A137453-42E6-418E-8FAD-AA4A3432BDFE}"/>
    <dgm:cxn modelId="{B39A6E68-22F7-4C8F-9D37-8E075ACE37AE}" type="presOf" srcId="{48D5D61D-8304-42D1-A298-F41E7D5FF20E}" destId="{39849473-023B-474E-A5AB-00C8B0148B5A}" srcOrd="0" destOrd="7" presId="urn:microsoft.com/office/officeart/2005/8/layout/hList1"/>
    <dgm:cxn modelId="{8871C148-E043-4F72-82B2-A83B9328717C}" srcId="{61E70FE2-1395-451D-BC57-A3D2B4FD6A36}" destId="{05AB6356-66A3-4E64-8162-376E9E864D27}" srcOrd="0" destOrd="0" parTransId="{42B47B2A-7517-4FC6-AD23-0C9884F64A8F}" sibTransId="{DCABDA3C-945F-4215-8B54-1CA7CB6A7A60}"/>
    <dgm:cxn modelId="{EA2F8549-7CF4-432C-B146-F261AEE31C34}" srcId="{01FC794D-CCF4-4B7A-B754-397576BDA1A9}" destId="{B76CD133-F019-45B6-B9EC-146CCA526A88}" srcOrd="3" destOrd="0" parTransId="{79A5BD2F-B2E2-401B-8158-AAB0635C5B20}" sibTransId="{D0CF688F-2637-44B8-9907-C4B7042C8C41}"/>
    <dgm:cxn modelId="{E6099369-2735-4224-AD57-5AD0E59A897F}" type="presOf" srcId="{8E7E8341-B843-4263-B458-86B3537D0B85}" destId="{D3E81C5D-D6EF-41EF-8AE9-2B6DFA7E119E}" srcOrd="0" destOrd="7" presId="urn:microsoft.com/office/officeart/2005/8/layout/hList1"/>
    <dgm:cxn modelId="{9299164A-02F7-4BE1-BA0A-47CBA54DD83D}" srcId="{5D25E500-D230-4BAF-BA61-78DAD3470D6C}" destId="{6A21461B-1C7E-4E1F-8B59-6B34F931643C}" srcOrd="3" destOrd="0" parTransId="{2DF564B8-A480-4C60-A73B-DF56D3AD7FA2}" sibTransId="{B0E67B58-A8D5-4D30-B988-2292DEBE0325}"/>
    <dgm:cxn modelId="{C78FCD6A-A7BD-455A-85BD-7D4994C1569E}" srcId="{54E5AA3B-C145-4047-9B69-1A2F4B4C8801}" destId="{E78239CE-6E3C-4606-90FF-D8737B5A6922}" srcOrd="3" destOrd="0" parTransId="{E8B8E35C-8230-4C80-BAF1-E2C4F68AABBF}" sibTransId="{2AB1500F-434A-4AB9-95FA-C785E64D8C3B}"/>
    <dgm:cxn modelId="{5CDAFF6E-636D-48D8-B828-7C25E7F10375}" type="presOf" srcId="{477B7F74-430A-4FA3-8784-3D99814FEEDD}" destId="{8034F057-8D28-4E34-99DD-1EAC6931BC0F}" srcOrd="0" destOrd="5" presId="urn:microsoft.com/office/officeart/2005/8/layout/hList1"/>
    <dgm:cxn modelId="{B1AFE250-CB57-4B16-84B2-08A9B34137C8}" srcId="{6A21461B-1C7E-4E1F-8B59-6B34F931643C}" destId="{3F42BE21-6464-4D3D-BFC5-4CFF3001A07E}" srcOrd="2" destOrd="0" parTransId="{2676B0C3-AC8D-4B8F-8A88-0059AC537B5A}" sibTransId="{B4F7CFAE-FC57-4ED5-A1AC-66765496AC73}"/>
    <dgm:cxn modelId="{56A4E970-B74F-41C3-B836-F7C3BF94E0FE}" srcId="{54E5AA3B-C145-4047-9B69-1A2F4B4C8801}" destId="{00FAD196-BE0C-4FC1-8F5A-5334B2D0AD8F}" srcOrd="0" destOrd="0" parTransId="{EAF71AC8-15F5-4EDB-B0ED-8E639620B00B}" sibTransId="{20E4066F-6A9E-4FD9-9A43-F15AAB4F8F8B}"/>
    <dgm:cxn modelId="{53934E53-C7B4-4DDD-9EBC-607BE3A8ED3F}" type="presOf" srcId="{D2CEAB28-3BB9-416C-90E4-C00C121AA295}" destId="{EE220173-2551-4C20-A924-34059E781B04}" srcOrd="0" destOrd="12" presId="urn:microsoft.com/office/officeart/2005/8/layout/hList1"/>
    <dgm:cxn modelId="{5B5A5153-2D46-4D3D-9E9E-51EE68AC8A29}" type="presOf" srcId="{080715BE-E96C-4133-BCE7-46A404A3571F}" destId="{EE220173-2551-4C20-A924-34059E781B04}" srcOrd="0" destOrd="11" presId="urn:microsoft.com/office/officeart/2005/8/layout/hList1"/>
    <dgm:cxn modelId="{E27B2454-DC10-4EF7-9025-C7AC6FA9C209}" type="presOf" srcId="{2C5DEDAB-C226-46C9-868A-75B41C74EF78}" destId="{EE220173-2551-4C20-A924-34059E781B04}" srcOrd="0" destOrd="10" presId="urn:microsoft.com/office/officeart/2005/8/layout/hList1"/>
    <dgm:cxn modelId="{ADC4A075-ECDB-4871-9A0A-A5A6BCC7345D}" srcId="{61E70FE2-1395-451D-BC57-A3D2B4FD6A36}" destId="{50E3C50A-A9D2-4124-B8B9-B983DDCC9DB6}" srcOrd="2" destOrd="0" parTransId="{F64CB52E-A3A4-4F51-8768-05C52675351B}" sibTransId="{CFBE655F-D8CC-4C63-8C0F-AA5FF23E8D9D}"/>
    <dgm:cxn modelId="{78ACC375-8671-425A-ABD1-B58BB47DF4A1}" srcId="{5D25E500-D230-4BAF-BA61-78DAD3470D6C}" destId="{54E5AA3B-C145-4047-9B69-1A2F4B4C8801}" srcOrd="1" destOrd="0" parTransId="{CB44DBF9-BD3B-4DFB-9F5F-8092A1C151BC}" sibTransId="{82AD94D1-74C1-43BA-8E1C-0A383426542B}"/>
    <dgm:cxn modelId="{3EC85F76-8947-4245-9696-DF3585359A3B}" type="presOf" srcId="{9516162C-3249-45CF-A7FE-B57D5BAAAAE8}" destId="{55A2A28B-503E-45D2-B057-A20C5C7543CF}" srcOrd="0" destOrd="0" presId="urn:microsoft.com/office/officeart/2005/8/layout/hList1"/>
    <dgm:cxn modelId="{7E233377-423D-44A2-8479-227FF0F335A6}" srcId="{07E93EDE-8321-4703-8C2A-E03CE3EC63C4}" destId="{CCF1515C-3DF7-4F61-992D-AF891898240E}" srcOrd="0" destOrd="0" parTransId="{E218102F-7BC3-4EC5-ADEC-53253CD4BB4B}" sibTransId="{E93BC000-01EF-45A5-B68E-D49E15F3018A}"/>
    <dgm:cxn modelId="{FCF75578-4358-43AB-9CF2-AB5138072F69}" type="presOf" srcId="{A5E52F86-2B0C-47EA-8742-2CFCF7D9B22A}" destId="{D3E81C5D-D6EF-41EF-8AE9-2B6DFA7E119E}" srcOrd="0" destOrd="4" presId="urn:microsoft.com/office/officeart/2005/8/layout/hList1"/>
    <dgm:cxn modelId="{BB6F347C-9174-45ED-8D47-5893C1D4B7BE}" srcId="{07E93EDE-8321-4703-8C2A-E03CE3EC63C4}" destId="{4BA7C8A4-2508-4615-8049-F5B907369051}" srcOrd="2" destOrd="0" parTransId="{9A1011E1-410F-4D51-A3A8-F4D8EBFE0224}" sibTransId="{80B9CB0F-2C8C-4AAA-8EC3-770E16886035}"/>
    <dgm:cxn modelId="{F26F4784-64A8-4589-A98C-ACE31FCD121A}" srcId="{61E70FE2-1395-451D-BC57-A3D2B4FD6A36}" destId="{E5CE8B24-AEA2-460D-99E4-F44DB2A9148C}" srcOrd="1" destOrd="0" parTransId="{C8353110-CE80-41CA-AE7E-DAEAFB4547C5}" sibTransId="{ED56F8C3-F781-4C73-9D27-C3F5BE3F8908}"/>
    <dgm:cxn modelId="{2A30C185-5DF1-40A8-9B1C-5ED0F4B5C882}" type="presOf" srcId="{E2689D1D-0EAE-4A37-92A0-CE577003E286}" destId="{6E45D3D1-6A9C-4BD9-92D2-35950D7B7F98}" srcOrd="0" destOrd="1" presId="urn:microsoft.com/office/officeart/2005/8/layout/hList1"/>
    <dgm:cxn modelId="{2DAE3E87-0804-4B77-8DF8-F92C4CD54AC0}" type="presOf" srcId="{50E3C50A-A9D2-4124-B8B9-B983DDCC9DB6}" destId="{8034F057-8D28-4E34-99DD-1EAC6931BC0F}" srcOrd="0" destOrd="2" presId="urn:microsoft.com/office/officeart/2005/8/layout/hList1"/>
    <dgm:cxn modelId="{DBFBB187-5234-4D1F-A396-1CB71675BDCD}" type="presOf" srcId="{475CAC51-72AE-46B9-AA56-1C3033079082}" destId="{EE220173-2551-4C20-A924-34059E781B04}" srcOrd="0" destOrd="9" presId="urn:microsoft.com/office/officeart/2005/8/layout/hList1"/>
    <dgm:cxn modelId="{3A1D108A-CB5C-4494-8451-46849D2E75F9}" type="presOf" srcId="{54E5AA3B-C145-4047-9B69-1A2F4B4C8801}" destId="{2BC37FE3-1772-408E-BAA7-49CA1F133D53}" srcOrd="0" destOrd="0" presId="urn:microsoft.com/office/officeart/2005/8/layout/hList1"/>
    <dgm:cxn modelId="{BE22328B-EF5E-4E93-B752-45759CB984BA}" type="presOf" srcId="{61E70FE2-1395-451D-BC57-A3D2B4FD6A36}" destId="{FE7EFCA9-4989-4807-AD47-F80FAEF0B7DC}" srcOrd="0" destOrd="0" presId="urn:microsoft.com/office/officeart/2005/8/layout/hList1"/>
    <dgm:cxn modelId="{C694DA8C-2C86-4D84-A2A6-348C6970EF3F}" type="presOf" srcId="{D8FED27D-4900-4DC3-8C84-146B87C65077}" destId="{6E45D3D1-6A9C-4BD9-92D2-35950D7B7F98}" srcOrd="0" destOrd="2" presId="urn:microsoft.com/office/officeart/2005/8/layout/hList1"/>
    <dgm:cxn modelId="{3325688F-B630-448D-981F-11B544B582A9}" type="presOf" srcId="{01FC794D-CCF4-4B7A-B754-397576BDA1A9}" destId="{EE220173-2551-4C20-A924-34059E781B04}" srcOrd="0" destOrd="1" presId="urn:microsoft.com/office/officeart/2005/8/layout/hList1"/>
    <dgm:cxn modelId="{B8ED5990-7496-4910-AF03-6C105670488C}" srcId="{07E93EDE-8321-4703-8C2A-E03CE3EC63C4}" destId="{57DABA4A-F589-40BB-8708-C1B439FF7558}" srcOrd="4" destOrd="0" parTransId="{C52C62AC-684E-4F28-8B8B-4623842457F6}" sibTransId="{EBF8C0A4-0273-4F9C-9FAA-221C99D4FCF9}"/>
    <dgm:cxn modelId="{6BB45493-482A-4AAE-82DE-0AFB4F2C7DAD}" srcId="{6A21461B-1C7E-4E1F-8B59-6B34F931643C}" destId="{8E7E8341-B843-4263-B458-86B3537D0B85}" srcOrd="4" destOrd="0" parTransId="{8FE10EB9-3176-4E0C-8E71-D7E4C5A5126C}" sibTransId="{C39EB88D-C7B0-4CE4-80B5-8B3DD5292201}"/>
    <dgm:cxn modelId="{085CA39A-C020-4BE1-A9ED-A4619151A2D8}" type="presOf" srcId="{05AB6356-66A3-4E64-8162-376E9E864D27}" destId="{8034F057-8D28-4E34-99DD-1EAC6931BC0F}" srcOrd="0" destOrd="0" presId="urn:microsoft.com/office/officeart/2005/8/layout/hList1"/>
    <dgm:cxn modelId="{17A4BFA1-9774-4E8F-AD04-E99944D40277}" srcId="{07E93EDE-8321-4703-8C2A-E03CE3EC63C4}" destId="{AE57D1D0-4BB4-4818-9C8D-DFC98ED722CF}" srcOrd="5" destOrd="0" parTransId="{F6A3AABC-ECE8-43C2-953D-9F6D8BA2811E}" sibTransId="{84F54E93-CC1A-48EF-8F69-4B8AA50F0CB1}"/>
    <dgm:cxn modelId="{2CD9CFA3-3CE4-402E-A376-00839C60059D}" srcId="{9516162C-3249-45CF-A7FE-B57D5BAAAAE8}" destId="{D8FED27D-4900-4DC3-8C84-146B87C65077}" srcOrd="2" destOrd="0" parTransId="{F9F896F0-AD8E-414F-9F30-96F9DDCE309C}" sibTransId="{2971431E-ED26-4BF5-B35A-6F4E95DC9E66}"/>
    <dgm:cxn modelId="{585769A4-9C9C-4C83-B4D9-39D6C36CE863}" srcId="{61E70FE2-1395-451D-BC57-A3D2B4FD6A36}" destId="{477B7F74-430A-4FA3-8784-3D99814FEEDD}" srcOrd="5" destOrd="0" parTransId="{B0A09BD9-B9A1-4F44-A84A-0068E7BB63AA}" sibTransId="{38C225FA-2F5D-4AA0-BFEC-2A4F765A9CAB}"/>
    <dgm:cxn modelId="{8918FBA5-9B0D-4579-BEAE-0588F13294D0}" srcId="{07E93EDE-8321-4703-8C2A-E03CE3EC63C4}" destId="{B5DF3411-783A-4988-9CEA-87FAE562D1A5}" srcOrd="6" destOrd="0" parTransId="{A3D21BCA-5FAD-4E32-B51D-A3B165F301CB}" sibTransId="{EEA9A958-C03D-40F5-94D5-8C43F806C43E}"/>
    <dgm:cxn modelId="{E5B95EA9-6387-4C5F-B70C-CA1D24EC3F5A}" type="presOf" srcId="{AE57D1D0-4BB4-4818-9C8D-DFC98ED722CF}" destId="{39849473-023B-474E-A5AB-00C8B0148B5A}" srcOrd="0" destOrd="5" presId="urn:microsoft.com/office/officeart/2005/8/layout/hList1"/>
    <dgm:cxn modelId="{981F8FA9-BE25-4944-98E2-B01888A0A0B0}" type="presOf" srcId="{B5DF3411-783A-4988-9CEA-87FAE562D1A5}" destId="{39849473-023B-474E-A5AB-00C8B0148B5A}" srcOrd="0" destOrd="6" presId="urn:microsoft.com/office/officeart/2005/8/layout/hList1"/>
    <dgm:cxn modelId="{932EB9B4-DDDC-492D-AE66-AEA9357AA115}" srcId="{54E5AA3B-C145-4047-9B69-1A2F4B4C8801}" destId="{1D4523A9-9F87-423B-B752-DC213A13B276}" srcOrd="4" destOrd="0" parTransId="{D6D0B34D-3E51-4064-8181-9DC73546CFDD}" sibTransId="{A7350DD9-DAB2-44CB-916F-189BB4125E87}"/>
    <dgm:cxn modelId="{785096B5-8673-438A-A2C7-F733B548E3B7}" type="presOf" srcId="{52411F49-B487-4AAF-BF46-EEAC60757EE3}" destId="{D3E81C5D-D6EF-41EF-8AE9-2B6DFA7E119E}" srcOrd="0" destOrd="0" presId="urn:microsoft.com/office/officeart/2005/8/layout/hList1"/>
    <dgm:cxn modelId="{A2B2E1B7-B9E4-4623-8728-67B41A1C770F}" srcId="{EE85ACC4-64D7-4068-84B3-5D84366ACC51}" destId="{A5E52F86-2B0C-47EA-8742-2CFCF7D9B22A}" srcOrd="2" destOrd="0" parTransId="{00E093CD-D5B7-49C3-97A7-B53B763D8FEF}" sibTransId="{F47DF255-EA5D-441D-899B-79D1EABCEFC3}"/>
    <dgm:cxn modelId="{DEFF3DBD-2BD6-4AF2-9814-A0BDCAEA80A2}" type="presOf" srcId="{5D25E500-D230-4BAF-BA61-78DAD3470D6C}" destId="{35E82462-AC84-4A36-A11F-CEEBBEBDEC31}" srcOrd="0" destOrd="0" presId="urn:microsoft.com/office/officeart/2005/8/layout/hList1"/>
    <dgm:cxn modelId="{598C47BF-DBF5-4A3A-9F34-AF036A1260F3}" srcId="{5D25E500-D230-4BAF-BA61-78DAD3470D6C}" destId="{07E93EDE-8321-4703-8C2A-E03CE3EC63C4}" srcOrd="0" destOrd="0" parTransId="{73A9982F-1EFC-4209-8009-9340EF46C94D}" sibTransId="{F2DDD2EB-ECB2-456A-B35D-26E3AAA81597}"/>
    <dgm:cxn modelId="{BAC979C3-7641-4E82-9570-C744E7569005}" type="presOf" srcId="{1D4523A9-9F87-423B-B752-DC213A13B276}" destId="{EE220173-2551-4C20-A924-34059E781B04}" srcOrd="0" destOrd="8" presId="urn:microsoft.com/office/officeart/2005/8/layout/hList1"/>
    <dgm:cxn modelId="{BFCD02C6-AF2E-453E-9267-10DBAD7F785E}" type="presOf" srcId="{57DABA4A-F589-40BB-8708-C1B439FF7558}" destId="{39849473-023B-474E-A5AB-00C8B0148B5A}" srcOrd="0" destOrd="4" presId="urn:microsoft.com/office/officeart/2005/8/layout/hList1"/>
    <dgm:cxn modelId="{971FFBC6-6150-4E82-BB5A-03C2DA897860}" type="presOf" srcId="{EE85ACC4-64D7-4068-84B3-5D84366ACC51}" destId="{D3E81C5D-D6EF-41EF-8AE9-2B6DFA7E119E}" srcOrd="0" destOrd="1" presId="urn:microsoft.com/office/officeart/2005/8/layout/hList1"/>
    <dgm:cxn modelId="{11F9D0C8-E476-4329-9F58-C8B6BFE3E289}" srcId="{EE85ACC4-64D7-4068-84B3-5D84366ACC51}" destId="{B4E95341-3BF4-4971-A890-DAF7C1B24493}" srcOrd="1" destOrd="0" parTransId="{C968C0E1-7413-4EDF-873D-78CA1DC5F079}" sibTransId="{1F9B7306-B4E6-4EE2-8B1A-6127AC63C098}"/>
    <dgm:cxn modelId="{951A45CA-FB70-4548-9CCC-4FA641141D49}" type="presOf" srcId="{5640FAAF-8A2B-46B9-BC86-45CAA24CA3FE}" destId="{39849473-023B-474E-A5AB-00C8B0148B5A}" srcOrd="0" destOrd="1" presId="urn:microsoft.com/office/officeart/2005/8/layout/hList1"/>
    <dgm:cxn modelId="{73B851CA-9D73-4E35-A2E0-B6ADCB0A604C}" srcId="{54E5AA3B-C145-4047-9B69-1A2F4B4C8801}" destId="{D2CEAB28-3BB9-416C-90E4-C00C121AA295}" srcOrd="8" destOrd="0" parTransId="{3CC14BD7-2006-4E50-B381-596566BED2A9}" sibTransId="{0AC0A3F5-5213-47F6-B987-8587FE5E0E89}"/>
    <dgm:cxn modelId="{2AA81FCC-0439-41F9-A7BF-233471D5621F}" srcId="{EE85ACC4-64D7-4068-84B3-5D84366ACC51}" destId="{C5231A93-14FB-411D-8484-EA55F648199E}" srcOrd="0" destOrd="0" parTransId="{ACBAADD7-89E6-482D-A0D4-0ABEC67693C9}" sibTransId="{FCC5B68B-EC9B-4FB1-93B4-E746D81BD6B9}"/>
    <dgm:cxn modelId="{9BDA94D2-076A-410E-B9C5-C2A2E4300DED}" type="presOf" srcId="{CCF1515C-3DF7-4F61-992D-AF891898240E}" destId="{39849473-023B-474E-A5AB-00C8B0148B5A}" srcOrd="0" destOrd="0" presId="urn:microsoft.com/office/officeart/2005/8/layout/hList1"/>
    <dgm:cxn modelId="{49D197D2-2E9E-4161-B040-970EF1D92F0C}" srcId="{61E70FE2-1395-451D-BC57-A3D2B4FD6A36}" destId="{D8501FE7-C9C2-4BB0-8A0C-FE9FD2BB9521}" srcOrd="4" destOrd="0" parTransId="{51EE5AE0-2288-42F0-AAE8-6B3965F7B214}" sibTransId="{0D7D2F04-7E75-435C-96BC-582C571B423A}"/>
    <dgm:cxn modelId="{5F7C94D3-C9F3-483E-9645-F36CB43DB14E}" srcId="{5D25E500-D230-4BAF-BA61-78DAD3470D6C}" destId="{9516162C-3249-45CF-A7FE-B57D5BAAAAE8}" srcOrd="4" destOrd="0" parTransId="{3A628F6F-6A99-475F-A23D-8825494E8453}" sibTransId="{2B1BA1D4-A0C4-42A8-AA4F-9BA19089F39F}"/>
    <dgm:cxn modelId="{843995D6-42BD-4EB9-A833-C4537F9BC05A}" srcId="{6A21461B-1C7E-4E1F-8B59-6B34F931643C}" destId="{F3F91297-7D7A-450D-88DF-C2AE1C436A88}" srcOrd="3" destOrd="0" parTransId="{D0949BAB-B9AC-4B66-972B-1CBCB0A4180F}" sibTransId="{A2B060EA-718E-4AC1-A071-5C34BD3B31A0}"/>
    <dgm:cxn modelId="{1AE2C2D7-E4F6-41A4-96A1-C5F8AF43FB05}" type="presOf" srcId="{B76CD133-F019-45B6-B9EC-146CCA526A88}" destId="{EE220173-2551-4C20-A924-34059E781B04}" srcOrd="0" destOrd="5" presId="urn:microsoft.com/office/officeart/2005/8/layout/hList1"/>
    <dgm:cxn modelId="{F5D543D9-6848-471C-82EF-03E3705D2090}" type="presOf" srcId="{6A21461B-1C7E-4E1F-8B59-6B34F931643C}" destId="{1033D02A-8E97-4F94-A898-E081B210BBE1}" srcOrd="0" destOrd="0" presId="urn:microsoft.com/office/officeart/2005/8/layout/hList1"/>
    <dgm:cxn modelId="{CC9F33E1-4CE4-4012-B964-03CE002BAD5C}" type="presOf" srcId="{B4E95341-3BF4-4971-A890-DAF7C1B24493}" destId="{D3E81C5D-D6EF-41EF-8AE9-2B6DFA7E119E}" srcOrd="0" destOrd="3" presId="urn:microsoft.com/office/officeart/2005/8/layout/hList1"/>
    <dgm:cxn modelId="{BA6D73E1-483D-4891-9397-A3444CD211A7}" srcId="{54E5AA3B-C145-4047-9B69-1A2F4B4C8801}" destId="{CDF87978-A7CF-49E0-B3DC-B8ED588AA23B}" srcOrd="2" destOrd="0" parTransId="{F84D3DEF-B671-4D65-A36B-CD9DADD0DD93}" sibTransId="{5B34B8DC-FC8C-48A6-AA74-EDA4EEBBBC0A}"/>
    <dgm:cxn modelId="{0266BAE8-2E9D-4D36-AB82-C96243FA04B3}" type="presOf" srcId="{E78239CE-6E3C-4606-90FF-D8737B5A6922}" destId="{EE220173-2551-4C20-A924-34059E781B04}" srcOrd="0" destOrd="7" presId="urn:microsoft.com/office/officeart/2005/8/layout/hList1"/>
    <dgm:cxn modelId="{50E77BF3-D254-4AF1-BFCF-060D09C6A85C}" srcId="{54E5AA3B-C145-4047-9B69-1A2F4B4C8801}" destId="{2C5DEDAB-C226-46C9-868A-75B41C74EF78}" srcOrd="6" destOrd="0" parTransId="{5E6B4E34-B7CC-4754-8C34-16C587E59C4A}" sibTransId="{37831C98-3D9A-427C-AAFE-AFF5E6BE4633}"/>
    <dgm:cxn modelId="{59490BF5-8F04-4A2E-9BDA-EA2329AD1E0E}" srcId="{9516162C-3249-45CF-A7FE-B57D5BAAAAE8}" destId="{B413F22A-F19D-465F-8328-2865D116C237}" srcOrd="0" destOrd="0" parTransId="{8D908D09-B111-4946-8053-A70DA501FBF5}" sibTransId="{12B61568-58C5-4173-B480-9E86AF514A40}"/>
    <dgm:cxn modelId="{9FBB11F8-1F21-4701-A954-E7ADA150D829}" type="presOf" srcId="{F963D43F-D59D-4084-83B9-3D55F5725EAD}" destId="{EE220173-2551-4C20-A924-34059E781B04}" srcOrd="0" destOrd="2" presId="urn:microsoft.com/office/officeart/2005/8/layout/hList1"/>
    <dgm:cxn modelId="{0AAB03FA-E8F4-4FC6-A7E4-3C4512F670C5}" srcId="{B5DF3411-783A-4988-9CEA-87FAE562D1A5}" destId="{48D5D61D-8304-42D1-A298-F41E7D5FF20E}" srcOrd="0" destOrd="0" parTransId="{B081B05E-D636-4F08-BFAD-554C0880E16D}" sibTransId="{66FD93DB-133F-499D-81DE-58EA0AACE0C3}"/>
    <dgm:cxn modelId="{57FB3BFC-2CDF-4093-B5DA-3396399E8392}" type="presOf" srcId="{C5231A93-14FB-411D-8484-EA55F648199E}" destId="{D3E81C5D-D6EF-41EF-8AE9-2B6DFA7E119E}" srcOrd="0" destOrd="2" presId="urn:microsoft.com/office/officeart/2005/8/layout/hList1"/>
    <dgm:cxn modelId="{B0DF0874-9EB3-47CE-982B-1B024EDB3529}" type="presParOf" srcId="{35E82462-AC84-4A36-A11F-CEEBBEBDEC31}" destId="{D387F6B7-A24D-450C-BD8C-CE275D2BEFC7}" srcOrd="0" destOrd="0" presId="urn:microsoft.com/office/officeart/2005/8/layout/hList1"/>
    <dgm:cxn modelId="{B396E309-F770-4A30-B272-8C82CB265A07}" type="presParOf" srcId="{D387F6B7-A24D-450C-BD8C-CE275D2BEFC7}" destId="{00E19EFA-0794-4D53-960B-907BD647DBE8}" srcOrd="0" destOrd="0" presId="urn:microsoft.com/office/officeart/2005/8/layout/hList1"/>
    <dgm:cxn modelId="{16799230-22AB-43A7-AEBC-B163E3BCFE7B}" type="presParOf" srcId="{D387F6B7-A24D-450C-BD8C-CE275D2BEFC7}" destId="{39849473-023B-474E-A5AB-00C8B0148B5A}" srcOrd="1" destOrd="0" presId="urn:microsoft.com/office/officeart/2005/8/layout/hList1"/>
    <dgm:cxn modelId="{8D4CCB7E-C302-492F-A864-3FFFFE883827}" type="presParOf" srcId="{35E82462-AC84-4A36-A11F-CEEBBEBDEC31}" destId="{37534434-ABB5-43C7-9289-D00E7B2FF4BD}" srcOrd="1" destOrd="0" presId="urn:microsoft.com/office/officeart/2005/8/layout/hList1"/>
    <dgm:cxn modelId="{79859055-C0B4-4F55-9192-8658473C4A8D}" type="presParOf" srcId="{35E82462-AC84-4A36-A11F-CEEBBEBDEC31}" destId="{CC8B6D15-5075-4EF5-B9B1-C1E10A0C1203}" srcOrd="2" destOrd="0" presId="urn:microsoft.com/office/officeart/2005/8/layout/hList1"/>
    <dgm:cxn modelId="{CB0E8459-7DA5-4761-B844-C87A07DA52CF}" type="presParOf" srcId="{CC8B6D15-5075-4EF5-B9B1-C1E10A0C1203}" destId="{2BC37FE3-1772-408E-BAA7-49CA1F133D53}" srcOrd="0" destOrd="0" presId="urn:microsoft.com/office/officeart/2005/8/layout/hList1"/>
    <dgm:cxn modelId="{26CB8816-7710-4882-9FE4-DF7B936012EF}" type="presParOf" srcId="{CC8B6D15-5075-4EF5-B9B1-C1E10A0C1203}" destId="{EE220173-2551-4C20-A924-34059E781B04}" srcOrd="1" destOrd="0" presId="urn:microsoft.com/office/officeart/2005/8/layout/hList1"/>
    <dgm:cxn modelId="{5A2AA389-0820-45B0-B997-A624DF511634}" type="presParOf" srcId="{35E82462-AC84-4A36-A11F-CEEBBEBDEC31}" destId="{68A4783D-A938-4AC0-AA04-990972055E11}" srcOrd="3" destOrd="0" presId="urn:microsoft.com/office/officeart/2005/8/layout/hList1"/>
    <dgm:cxn modelId="{5BA53BCF-6075-44AB-A2B9-610DBEE645DA}" type="presParOf" srcId="{35E82462-AC84-4A36-A11F-CEEBBEBDEC31}" destId="{91A1AE1A-E919-4168-AB94-7F894AC417FD}" srcOrd="4" destOrd="0" presId="urn:microsoft.com/office/officeart/2005/8/layout/hList1"/>
    <dgm:cxn modelId="{C4534849-8B2C-4DEE-94FC-8D352BDD9B95}" type="presParOf" srcId="{91A1AE1A-E919-4168-AB94-7F894AC417FD}" destId="{FE7EFCA9-4989-4807-AD47-F80FAEF0B7DC}" srcOrd="0" destOrd="0" presId="urn:microsoft.com/office/officeart/2005/8/layout/hList1"/>
    <dgm:cxn modelId="{2D1EA6AF-2477-482D-AA58-F48E982E362D}" type="presParOf" srcId="{91A1AE1A-E919-4168-AB94-7F894AC417FD}" destId="{8034F057-8D28-4E34-99DD-1EAC6931BC0F}" srcOrd="1" destOrd="0" presId="urn:microsoft.com/office/officeart/2005/8/layout/hList1"/>
    <dgm:cxn modelId="{7EE6D658-8A72-466C-A239-B22DF9A989B1}" type="presParOf" srcId="{35E82462-AC84-4A36-A11F-CEEBBEBDEC31}" destId="{84AADFBE-24DA-4EA9-A7AD-1B30F5F300F6}" srcOrd="5" destOrd="0" presId="urn:microsoft.com/office/officeart/2005/8/layout/hList1"/>
    <dgm:cxn modelId="{E2D64173-C9C2-4D15-891A-9C3F84DDB637}" type="presParOf" srcId="{35E82462-AC84-4A36-A11F-CEEBBEBDEC31}" destId="{9B859CC1-249E-4E4C-BFC4-78ABA63C4F72}" srcOrd="6" destOrd="0" presId="urn:microsoft.com/office/officeart/2005/8/layout/hList1"/>
    <dgm:cxn modelId="{6E108996-DBD5-4680-939C-5A44DA44B3D9}" type="presParOf" srcId="{9B859CC1-249E-4E4C-BFC4-78ABA63C4F72}" destId="{1033D02A-8E97-4F94-A898-E081B210BBE1}" srcOrd="0" destOrd="0" presId="urn:microsoft.com/office/officeart/2005/8/layout/hList1"/>
    <dgm:cxn modelId="{0C394759-69A4-4BD5-8D83-FC7956670A79}" type="presParOf" srcId="{9B859CC1-249E-4E4C-BFC4-78ABA63C4F72}" destId="{D3E81C5D-D6EF-41EF-8AE9-2B6DFA7E119E}" srcOrd="1" destOrd="0" presId="urn:microsoft.com/office/officeart/2005/8/layout/hList1"/>
    <dgm:cxn modelId="{02802A69-572D-41AC-A51D-4B06F2AAD753}" type="presParOf" srcId="{35E82462-AC84-4A36-A11F-CEEBBEBDEC31}" destId="{84910201-B5B5-4616-9D4E-CA423FCC4AF2}" srcOrd="7" destOrd="0" presId="urn:microsoft.com/office/officeart/2005/8/layout/hList1"/>
    <dgm:cxn modelId="{744191A6-23C6-4B5F-87D2-5CC1EC2AF4D6}" type="presParOf" srcId="{35E82462-AC84-4A36-A11F-CEEBBEBDEC31}" destId="{406DE95E-02F6-472E-9FE0-FAD31462197F}" srcOrd="8" destOrd="0" presId="urn:microsoft.com/office/officeart/2005/8/layout/hList1"/>
    <dgm:cxn modelId="{C7EF3A99-A761-4394-AEF2-CE50FB105735}" type="presParOf" srcId="{406DE95E-02F6-472E-9FE0-FAD31462197F}" destId="{55A2A28B-503E-45D2-B057-A20C5C7543CF}" srcOrd="0" destOrd="0" presId="urn:microsoft.com/office/officeart/2005/8/layout/hList1"/>
    <dgm:cxn modelId="{F7F9CC17-2548-4504-88BE-1EC39FDEC821}" type="presParOf" srcId="{406DE95E-02F6-472E-9FE0-FAD31462197F}" destId="{6E45D3D1-6A9C-4BD9-92D2-35950D7B7F9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D25E500-D230-4BAF-BA61-78DAD3470D6C}"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CA"/>
        </a:p>
      </dgm:t>
    </dgm:pt>
    <dgm:pt modelId="{07E93EDE-8321-4703-8C2A-E03CE3EC63C4}">
      <dgm:prSet phldrT="[Text]" custT="1"/>
      <dgm:spPr>
        <a:xfrm>
          <a:off x="2343" y="70776"/>
          <a:ext cx="1484318" cy="395999"/>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Research and Business Intelligence</a:t>
          </a:r>
        </a:p>
      </dgm:t>
    </dgm:pt>
    <dgm:pt modelId="{73A9982F-1EFC-4209-8009-9340EF46C94D}" type="parTrans" cxnId="{598C47BF-DBF5-4A3A-9F34-AF036A1260F3}">
      <dgm:prSet/>
      <dgm:spPr/>
      <dgm:t>
        <a:bodyPr/>
        <a:lstStyle/>
        <a:p>
          <a:endParaRPr lang="en-CA"/>
        </a:p>
      </dgm:t>
    </dgm:pt>
    <dgm:pt modelId="{F2DDD2EB-ECB2-456A-B35D-26E3AAA81597}" type="sibTrans" cxnId="{598C47BF-DBF5-4A3A-9F34-AF036A1260F3}">
      <dgm:prSet/>
      <dgm:spPr/>
      <dgm:t>
        <a:bodyPr/>
        <a:lstStyle/>
        <a:p>
          <a:endParaRPr lang="en-CA"/>
        </a:p>
      </dgm:t>
    </dgm:pt>
    <dgm:pt modelId="{CCF1515C-3DF7-4F61-992D-AF891898240E}">
      <dgm:prSet phldrT="[Text]" custT="1"/>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Research security due diligence support to check for Named Research Organizations (NRO)</a:t>
          </a:r>
        </a:p>
      </dgm:t>
    </dgm:pt>
    <dgm:pt modelId="{E218102F-7BC3-4EC5-ADEC-53253CD4BB4B}" type="parTrans" cxnId="{7E233377-423D-44A2-8479-227FF0F335A6}">
      <dgm:prSet/>
      <dgm:spPr/>
      <dgm:t>
        <a:bodyPr/>
        <a:lstStyle/>
        <a:p>
          <a:endParaRPr lang="en-CA"/>
        </a:p>
      </dgm:t>
    </dgm:pt>
    <dgm:pt modelId="{E93BC000-01EF-45A5-B68E-D49E15F3018A}" type="sibTrans" cxnId="{7E233377-423D-44A2-8479-227FF0F335A6}">
      <dgm:prSet/>
      <dgm:spPr/>
      <dgm:t>
        <a:bodyPr/>
        <a:lstStyle/>
        <a:p>
          <a:endParaRPr lang="en-CA"/>
        </a:p>
      </dgm:t>
    </dgm:pt>
    <dgm:pt modelId="{61E70FE2-1395-451D-BC57-A3D2B4FD6A36}">
      <dgm:prSet phldrT="[Text]" custT="1"/>
      <dgm:spPr>
        <a:xfrm>
          <a:off x="1704039" y="78392"/>
          <a:ext cx="1484318" cy="395999"/>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Accessing Collections</a:t>
          </a:r>
        </a:p>
      </dgm:t>
    </dgm:pt>
    <dgm:pt modelId="{3206D6B3-706B-404D-B8C9-60AB6F771731}" type="parTrans" cxnId="{D5D14C3E-6D57-4A4F-A5E3-529800D9B14E}">
      <dgm:prSet/>
      <dgm:spPr/>
      <dgm:t>
        <a:bodyPr/>
        <a:lstStyle/>
        <a:p>
          <a:endParaRPr lang="en-CA"/>
        </a:p>
      </dgm:t>
    </dgm:pt>
    <dgm:pt modelId="{A6D6E235-2BB9-474D-B3A0-AF2EF6C5035A}" type="sibTrans" cxnId="{D5D14C3E-6D57-4A4F-A5E3-529800D9B14E}">
      <dgm:prSet/>
      <dgm:spPr/>
      <dgm:t>
        <a:bodyPr/>
        <a:lstStyle/>
        <a:p>
          <a:endParaRPr lang="en-CA"/>
        </a:p>
      </dgm:t>
    </dgm:pt>
    <dgm:pt modelId="{05AB6356-66A3-4E64-8162-376E9E864D27}">
      <dgm:prSet phldrT="[Text]" custT="1"/>
      <dgm:spPr>
        <a:xfrm>
          <a:off x="1704039" y="496164"/>
          <a:ext cx="1484318" cy="266814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r>
            <a:rPr lang="en-US" sz="1000" dirty="0">
              <a:solidFill>
                <a:srgbClr val="000000">
                  <a:hueOff val="0"/>
                  <a:satOff val="0"/>
                  <a:lumOff val="0"/>
                  <a:alphaOff val="0"/>
                </a:srgbClr>
              </a:solidFill>
              <a:latin typeface="Arial"/>
              <a:ea typeface="+mn-ea"/>
              <a:cs typeface="+mn-cs"/>
            </a:rPr>
            <a:t>Launched Library Chat service</a:t>
          </a:r>
          <a:endParaRPr lang="en-CA" sz="1000" dirty="0">
            <a:solidFill>
              <a:srgbClr val="000000">
                <a:hueOff val="0"/>
                <a:satOff val="0"/>
                <a:lumOff val="0"/>
                <a:alphaOff val="0"/>
              </a:srgbClr>
            </a:solidFill>
            <a:latin typeface="Arial"/>
            <a:ea typeface="+mn-ea"/>
            <a:cs typeface="+mn-cs"/>
          </a:endParaRPr>
        </a:p>
      </dgm:t>
    </dgm:pt>
    <dgm:pt modelId="{42B47B2A-7517-4FC6-AD23-0C9884F64A8F}" type="parTrans" cxnId="{8871C148-E043-4F72-82B2-A83B9328717C}">
      <dgm:prSet/>
      <dgm:spPr/>
      <dgm:t>
        <a:bodyPr/>
        <a:lstStyle/>
        <a:p>
          <a:endParaRPr lang="en-CA"/>
        </a:p>
      </dgm:t>
    </dgm:pt>
    <dgm:pt modelId="{DCABDA3C-945F-4215-8B54-1CA7CB6A7A60}" type="sibTrans" cxnId="{8871C148-E043-4F72-82B2-A83B9328717C}">
      <dgm:prSet/>
      <dgm:spPr/>
      <dgm:t>
        <a:bodyPr/>
        <a:lstStyle/>
        <a:p>
          <a:endParaRPr lang="en-CA"/>
        </a:p>
      </dgm:t>
    </dgm:pt>
    <dgm:pt modelId="{6A21461B-1C7E-4E1F-8B59-6B34F931643C}">
      <dgm:prSet custT="1"/>
      <dgm:spPr>
        <a:xfrm>
          <a:off x="3382061" y="81145"/>
          <a:ext cx="1484318" cy="395999"/>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Information Management (IM)</a:t>
          </a:r>
        </a:p>
      </dgm:t>
    </dgm:pt>
    <dgm:pt modelId="{2DF564B8-A480-4C60-A73B-DF56D3AD7FA2}" type="parTrans" cxnId="{9299164A-02F7-4BE1-BA0A-47CBA54DD83D}">
      <dgm:prSet/>
      <dgm:spPr/>
      <dgm:t>
        <a:bodyPr/>
        <a:lstStyle/>
        <a:p>
          <a:endParaRPr lang="en-CA"/>
        </a:p>
      </dgm:t>
    </dgm:pt>
    <dgm:pt modelId="{B0E67B58-A8D5-4D30-B988-2292DEBE0325}" type="sibTrans" cxnId="{9299164A-02F7-4BE1-BA0A-47CBA54DD83D}">
      <dgm:prSet/>
      <dgm:spPr/>
      <dgm:t>
        <a:bodyPr/>
        <a:lstStyle/>
        <a:p>
          <a:endParaRPr lang="en-CA"/>
        </a:p>
      </dgm:t>
    </dgm:pt>
    <dgm:pt modelId="{52411F49-B487-4AAF-BF46-EEAC60757EE3}">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r>
            <a:rPr lang="en-CA" sz="1000" kern="1200" dirty="0">
              <a:solidFill>
                <a:srgbClr val="000000">
                  <a:hueOff val="0"/>
                  <a:satOff val="0"/>
                  <a:lumOff val="0"/>
                  <a:alphaOff val="0"/>
                </a:srgbClr>
              </a:solidFill>
              <a:latin typeface="Arial"/>
              <a:ea typeface="+mn-ea"/>
              <a:cs typeface="+mn-cs"/>
            </a:rPr>
            <a:t>Self-paced training modules in Success Factors on:</a:t>
          </a:r>
        </a:p>
      </dgm:t>
    </dgm:pt>
    <dgm:pt modelId="{1FA7673C-387C-49EB-89E3-2751E0B2BE23}" type="parTrans" cxnId="{0031335B-DCB5-4559-BCFF-68AB3B298D74}">
      <dgm:prSet/>
      <dgm:spPr/>
      <dgm:t>
        <a:bodyPr/>
        <a:lstStyle/>
        <a:p>
          <a:endParaRPr lang="en-CA"/>
        </a:p>
      </dgm:t>
    </dgm:pt>
    <dgm:pt modelId="{2C945608-F24C-4660-91D5-9908B6ABC341}" type="sibTrans" cxnId="{0031335B-DCB5-4559-BCFF-68AB3B298D74}">
      <dgm:prSet/>
      <dgm:spPr/>
      <dgm:t>
        <a:bodyPr/>
        <a:lstStyle/>
        <a:p>
          <a:endParaRPr lang="en-CA"/>
        </a:p>
      </dgm:t>
    </dgm:pt>
    <dgm:pt modelId="{9516162C-3249-45CF-A7FE-B57D5BAAAAE8}">
      <dgm:prSet custT="1"/>
      <dgm:spPr>
        <a:xfrm>
          <a:off x="6771205" y="75364"/>
          <a:ext cx="1484318" cy="395999"/>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Access to Information and Privacy (ATIP)</a:t>
          </a:r>
        </a:p>
      </dgm:t>
    </dgm:pt>
    <dgm:pt modelId="{3A628F6F-6A99-475F-A23D-8825494E8453}" type="parTrans" cxnId="{5F7C94D3-C9F3-483E-9645-F36CB43DB14E}">
      <dgm:prSet/>
      <dgm:spPr/>
      <dgm:t>
        <a:bodyPr/>
        <a:lstStyle/>
        <a:p>
          <a:endParaRPr lang="en-CA"/>
        </a:p>
      </dgm:t>
    </dgm:pt>
    <dgm:pt modelId="{2B1BA1D4-A0C4-42A8-AA4F-9BA19089F39F}" type="sibTrans" cxnId="{5F7C94D3-C9F3-483E-9645-F36CB43DB14E}">
      <dgm:prSet/>
      <dgm:spPr/>
      <dgm:t>
        <a:bodyPr/>
        <a:lstStyle/>
        <a:p>
          <a:endParaRPr lang="en-CA"/>
        </a:p>
      </dgm:t>
    </dgm:pt>
    <dgm:pt modelId="{B413F22A-F19D-465F-8328-2865D116C237}">
      <dgm:prSet custT="1"/>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r>
            <a:rPr lang="en-US" sz="1000" dirty="0">
              <a:solidFill>
                <a:srgbClr val="000000">
                  <a:hueOff val="0"/>
                  <a:satOff val="0"/>
                  <a:lumOff val="0"/>
                  <a:alphaOff val="0"/>
                </a:srgbClr>
              </a:solidFill>
              <a:latin typeface="Arial"/>
              <a:ea typeface="+mn-ea"/>
              <a:cs typeface="+mn-cs"/>
            </a:rPr>
            <a:t>Proactive disclosure</a:t>
          </a:r>
          <a:endParaRPr lang="en-CA" sz="1000" dirty="0">
            <a:solidFill>
              <a:srgbClr val="000000">
                <a:hueOff val="0"/>
                <a:satOff val="0"/>
                <a:lumOff val="0"/>
                <a:alphaOff val="0"/>
              </a:srgbClr>
            </a:solidFill>
            <a:latin typeface="Arial"/>
            <a:ea typeface="+mn-ea"/>
            <a:cs typeface="+mn-cs"/>
          </a:endParaRPr>
        </a:p>
      </dgm:t>
    </dgm:pt>
    <dgm:pt modelId="{8D908D09-B111-4946-8053-A70DA501FBF5}" type="parTrans" cxnId="{59490BF5-8F04-4A2E-9BDA-EA2329AD1E0E}">
      <dgm:prSet/>
      <dgm:spPr/>
      <dgm:t>
        <a:bodyPr/>
        <a:lstStyle/>
        <a:p>
          <a:endParaRPr lang="en-CA"/>
        </a:p>
      </dgm:t>
    </dgm:pt>
    <dgm:pt modelId="{12B61568-58C5-4173-B480-9E86AF514A40}" type="sibTrans" cxnId="{59490BF5-8F04-4A2E-9BDA-EA2329AD1E0E}">
      <dgm:prSet/>
      <dgm:spPr/>
      <dgm:t>
        <a:bodyPr/>
        <a:lstStyle/>
        <a:p>
          <a:endParaRPr lang="en-CA"/>
        </a:p>
      </dgm:t>
    </dgm:pt>
    <dgm:pt modelId="{D8FED27D-4900-4DC3-8C84-146B87C65077}">
      <dgm:prSet/>
      <dgm:spPr>
        <a:xfrm>
          <a:off x="6772363" y="489574"/>
          <a:ext cx="1484318" cy="266814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F9F896F0-AD8E-414F-9F30-96F9DDCE309C}" type="parTrans" cxnId="{2CD9CFA3-3CE4-402E-A376-00839C60059D}">
      <dgm:prSet/>
      <dgm:spPr/>
      <dgm:t>
        <a:bodyPr/>
        <a:lstStyle/>
        <a:p>
          <a:endParaRPr lang="en-CA"/>
        </a:p>
      </dgm:t>
    </dgm:pt>
    <dgm:pt modelId="{2971431E-ED26-4BF5-B35A-6F4E95DC9E66}" type="sibTrans" cxnId="{2CD9CFA3-3CE4-402E-A376-00839C60059D}">
      <dgm:prSet/>
      <dgm:spPr/>
      <dgm:t>
        <a:bodyPr/>
        <a:lstStyle/>
        <a:p>
          <a:endParaRPr lang="en-CA"/>
        </a:p>
      </dgm:t>
    </dgm:pt>
    <dgm:pt modelId="{8E7E8341-B843-4263-B458-86B3537D0B85}">
      <dgm:prSet custT="1"/>
      <dgm:spPr>
        <a:xfrm>
          <a:off x="3382061" y="498912"/>
          <a:ext cx="1484318" cy="266814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950" kern="1200" dirty="0">
            <a:solidFill>
              <a:srgbClr val="000000">
                <a:hueOff val="0"/>
                <a:satOff val="0"/>
                <a:lumOff val="0"/>
                <a:alphaOff val="0"/>
              </a:srgbClr>
            </a:solidFill>
            <a:latin typeface="Arial"/>
            <a:ea typeface="+mn-ea"/>
            <a:cs typeface="+mn-cs"/>
          </a:endParaRPr>
        </a:p>
      </dgm:t>
    </dgm:pt>
    <dgm:pt modelId="{8FE10EB9-3176-4E0C-8E71-D7E4C5A5126C}" type="parTrans" cxnId="{6BB45493-482A-4AAE-82DE-0AFB4F2C7DAD}">
      <dgm:prSet/>
      <dgm:spPr/>
      <dgm:t>
        <a:bodyPr/>
        <a:lstStyle/>
        <a:p>
          <a:endParaRPr lang="en-CA"/>
        </a:p>
      </dgm:t>
    </dgm:pt>
    <dgm:pt modelId="{C39EB88D-C7B0-4CE4-80B5-8B3DD5292201}" type="sibTrans" cxnId="{6BB45493-482A-4AAE-82DE-0AFB4F2C7DAD}">
      <dgm:prSet/>
      <dgm:spPr/>
      <dgm:t>
        <a:bodyPr/>
        <a:lstStyle/>
        <a:p>
          <a:endParaRPr lang="en-CA"/>
        </a:p>
      </dgm:t>
    </dgm:pt>
    <dgm:pt modelId="{48D5D61D-8304-42D1-A298-F41E7D5FF20E}">
      <dgm:prSet/>
      <dgm:spPr>
        <a:xfrm>
          <a:off x="3872" y="489574"/>
          <a:ext cx="1484318" cy="266814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900" dirty="0">
            <a:solidFill>
              <a:srgbClr val="000000">
                <a:hueOff val="0"/>
                <a:satOff val="0"/>
                <a:lumOff val="0"/>
                <a:alphaOff val="0"/>
              </a:srgbClr>
            </a:solidFill>
            <a:latin typeface="Arial"/>
            <a:ea typeface="+mn-ea"/>
            <a:cs typeface="+mn-cs"/>
          </a:endParaRPr>
        </a:p>
      </dgm:t>
    </dgm:pt>
    <dgm:pt modelId="{B081B05E-D636-4F08-BFAD-554C0880E16D}" type="parTrans" cxnId="{0AAB03FA-E8F4-4FC6-A7E4-3C4512F670C5}">
      <dgm:prSet/>
      <dgm:spPr/>
      <dgm:t>
        <a:bodyPr/>
        <a:lstStyle/>
        <a:p>
          <a:endParaRPr lang="en-CA"/>
        </a:p>
      </dgm:t>
    </dgm:pt>
    <dgm:pt modelId="{66FD93DB-133F-499D-81DE-58EA0AACE0C3}" type="sibTrans" cxnId="{0AAB03FA-E8F4-4FC6-A7E4-3C4512F670C5}">
      <dgm:prSet/>
      <dgm:spPr/>
      <dgm:t>
        <a:bodyPr/>
        <a:lstStyle/>
        <a:p>
          <a:endParaRPr lang="en-CA"/>
        </a:p>
      </dgm:t>
    </dgm:pt>
    <dgm:pt modelId="{F3F91297-7D7A-450D-88DF-C2AE1C436A88}">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Char char="•"/>
          </a:pPr>
          <a:endParaRPr lang="en-CA" sz="1000" kern="1200" dirty="0">
            <a:solidFill>
              <a:srgbClr val="000000">
                <a:hueOff val="0"/>
                <a:satOff val="0"/>
                <a:lumOff val="0"/>
                <a:alphaOff val="0"/>
              </a:srgbClr>
            </a:solidFill>
            <a:latin typeface="Arial"/>
            <a:ea typeface="+mn-ea"/>
            <a:cs typeface="+mn-cs"/>
          </a:endParaRPr>
        </a:p>
      </dgm:t>
    </dgm:pt>
    <dgm:pt modelId="{D0949BAB-B9AC-4B66-972B-1CBCB0A4180F}" type="parTrans" cxnId="{843995D6-42BD-4EB9-A833-C4537F9BC05A}">
      <dgm:prSet/>
      <dgm:spPr/>
      <dgm:t>
        <a:bodyPr/>
        <a:lstStyle/>
        <a:p>
          <a:endParaRPr lang="en-CA"/>
        </a:p>
      </dgm:t>
    </dgm:pt>
    <dgm:pt modelId="{A2B060EA-718E-4AC1-A071-5C34BD3B31A0}" type="sibTrans" cxnId="{843995D6-42BD-4EB9-A833-C4537F9BC05A}">
      <dgm:prSet/>
      <dgm:spPr/>
      <dgm:t>
        <a:bodyPr/>
        <a:lstStyle/>
        <a:p>
          <a:endParaRPr lang="en-CA"/>
        </a:p>
      </dgm:t>
    </dgm:pt>
    <dgm:pt modelId="{3F42BE21-6464-4D3D-BFC5-4CFF3001A07E}">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57150" indent="0">
            <a:buNone/>
          </a:pPr>
          <a:endParaRPr lang="en-CA" sz="1000" kern="1200" dirty="0">
            <a:solidFill>
              <a:srgbClr val="000000">
                <a:hueOff val="0"/>
                <a:satOff val="0"/>
                <a:lumOff val="0"/>
                <a:alphaOff val="0"/>
              </a:srgbClr>
            </a:solidFill>
            <a:latin typeface="Arial"/>
            <a:ea typeface="+mn-ea"/>
            <a:cs typeface="+mn-cs"/>
          </a:endParaRPr>
        </a:p>
      </dgm:t>
    </dgm:pt>
    <dgm:pt modelId="{2676B0C3-AC8D-4B8F-8A88-0059AC537B5A}" type="parTrans" cxnId="{B1AFE250-CB57-4B16-84B2-08A9B34137C8}">
      <dgm:prSet/>
      <dgm:spPr/>
      <dgm:t>
        <a:bodyPr/>
        <a:lstStyle/>
        <a:p>
          <a:endParaRPr lang="en-CA"/>
        </a:p>
      </dgm:t>
    </dgm:pt>
    <dgm:pt modelId="{B4F7CFAE-FC57-4ED5-A1AC-66765496AC73}" type="sibTrans" cxnId="{B1AFE250-CB57-4B16-84B2-08A9B34137C8}">
      <dgm:prSet/>
      <dgm:spPr/>
      <dgm:t>
        <a:bodyPr/>
        <a:lstStyle/>
        <a:p>
          <a:endParaRPr lang="en-CA"/>
        </a:p>
      </dgm:t>
    </dgm:pt>
    <dgm:pt modelId="{57DABA4A-F589-40BB-8708-C1B439FF7558}">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Prompt engineering</a:t>
          </a:r>
        </a:p>
      </dgm:t>
    </dgm:pt>
    <dgm:pt modelId="{C52C62AC-684E-4F28-8B8B-4623842457F6}" type="parTrans" cxnId="{B8ED5990-7496-4910-AF03-6C105670488C}">
      <dgm:prSet/>
      <dgm:spPr/>
      <dgm:t>
        <a:bodyPr/>
        <a:lstStyle/>
        <a:p>
          <a:endParaRPr lang="en-CA"/>
        </a:p>
      </dgm:t>
    </dgm:pt>
    <dgm:pt modelId="{EBF8C0A4-0273-4F9C-9FAA-221C99D4FCF9}" type="sibTrans" cxnId="{B8ED5990-7496-4910-AF03-6C105670488C}">
      <dgm:prSet/>
      <dgm:spPr/>
      <dgm:t>
        <a:bodyPr/>
        <a:lstStyle/>
        <a:p>
          <a:endParaRPr lang="en-CA"/>
        </a:p>
      </dgm:t>
    </dgm:pt>
    <dgm:pt modelId="{B5DF3411-783A-4988-9CEA-87FAE562D1A5}">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Curated list of NRC-related free information resources</a:t>
          </a:r>
        </a:p>
      </dgm:t>
    </dgm:pt>
    <dgm:pt modelId="{A3D21BCA-5FAD-4E32-B51D-A3B165F301CB}" type="parTrans" cxnId="{8918FBA5-9B0D-4579-BEAE-0588F13294D0}">
      <dgm:prSet/>
      <dgm:spPr/>
      <dgm:t>
        <a:bodyPr/>
        <a:lstStyle/>
        <a:p>
          <a:endParaRPr lang="en-CA"/>
        </a:p>
      </dgm:t>
    </dgm:pt>
    <dgm:pt modelId="{EEA9A958-C03D-40F5-94D5-8C43F806C43E}" type="sibTrans" cxnId="{8918FBA5-9B0D-4579-BEAE-0588F13294D0}">
      <dgm:prSet/>
      <dgm:spPr/>
      <dgm:t>
        <a:bodyPr/>
        <a:lstStyle/>
        <a:p>
          <a:endParaRPr lang="en-CA"/>
        </a:p>
      </dgm:t>
    </dgm:pt>
    <dgm:pt modelId="{5640FAAF-8A2B-46B9-BC86-45CAA24CA3FE}">
      <dgm:prSet phldrT="[Tex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2283D5AA-93AE-4BD5-9E4D-32A2BC7036EB}" type="parTrans" cxnId="{477D8760-9617-4627-8BD6-C97CDEA737A5}">
      <dgm:prSet/>
      <dgm:spPr/>
      <dgm:t>
        <a:bodyPr/>
        <a:lstStyle/>
        <a:p>
          <a:endParaRPr lang="en-CA"/>
        </a:p>
      </dgm:t>
    </dgm:pt>
    <dgm:pt modelId="{20886408-181E-40B5-9942-6F54D5E8FA52}" type="sibTrans" cxnId="{477D8760-9617-4627-8BD6-C97CDEA737A5}">
      <dgm:prSet/>
      <dgm:spPr/>
      <dgm:t>
        <a:bodyPr/>
        <a:lstStyle/>
        <a:p>
          <a:endParaRPr lang="en-CA"/>
        </a:p>
      </dgm:t>
    </dgm:pt>
    <dgm:pt modelId="{4BA7C8A4-2508-4615-8049-F5B907369051}">
      <dgm:prSet phldrT="[Tex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r>
            <a:rPr lang="en-CA" sz="1000" dirty="0">
              <a:solidFill>
                <a:srgbClr val="000000">
                  <a:hueOff val="0"/>
                  <a:satOff val="0"/>
                  <a:lumOff val="0"/>
                  <a:alphaOff val="0"/>
                </a:srgbClr>
              </a:solidFill>
              <a:latin typeface="Arial"/>
              <a:ea typeface="+mn-ea"/>
              <a:cs typeface="+mn-cs"/>
            </a:rPr>
            <a:t>Citation analysis</a:t>
          </a:r>
        </a:p>
      </dgm:t>
    </dgm:pt>
    <dgm:pt modelId="{9A1011E1-410F-4D51-A3A8-F4D8EBFE0224}" type="parTrans" cxnId="{BB6F347C-9174-45ED-8D47-5893C1D4B7BE}">
      <dgm:prSet/>
      <dgm:spPr/>
      <dgm:t>
        <a:bodyPr/>
        <a:lstStyle/>
        <a:p>
          <a:endParaRPr lang="en-CA"/>
        </a:p>
      </dgm:t>
    </dgm:pt>
    <dgm:pt modelId="{80B9CB0F-2C8C-4AAA-8EC3-770E16886035}" type="sibTrans" cxnId="{BB6F347C-9174-45ED-8D47-5893C1D4B7BE}">
      <dgm:prSet/>
      <dgm:spPr/>
      <dgm:t>
        <a:bodyPr/>
        <a:lstStyle/>
        <a:p>
          <a:endParaRPr lang="en-CA"/>
        </a:p>
      </dgm:t>
    </dgm:pt>
    <dgm:pt modelId="{2E3B06C9-4A4C-4778-B8E5-2ACC0BA17D14}">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21364B1E-F1FF-4817-8D1E-1DB08C5AA9AD}" type="parTrans" cxnId="{0DBD5420-34DA-410C-BC17-4DB30B8C205E}">
      <dgm:prSet/>
      <dgm:spPr/>
      <dgm:t>
        <a:bodyPr/>
        <a:lstStyle/>
        <a:p>
          <a:endParaRPr lang="en-CA"/>
        </a:p>
      </dgm:t>
    </dgm:pt>
    <dgm:pt modelId="{A373A5BA-E82B-4DFA-865F-F13F77875493}" type="sibTrans" cxnId="{0DBD5420-34DA-410C-BC17-4DB30B8C205E}">
      <dgm:prSet/>
      <dgm:spPr/>
      <dgm:t>
        <a:bodyPr/>
        <a:lstStyle/>
        <a:p>
          <a:endParaRPr lang="en-CA"/>
        </a:p>
      </dgm:t>
    </dgm:pt>
    <dgm:pt modelId="{AE57D1D0-4BB4-4818-9C8D-DFC98ED722CF}">
      <dgm:prSet custT="1"/>
      <dgm:spPr>
        <a:xfrm>
          <a:off x="3872" y="489574"/>
          <a:ext cx="1484318" cy="2668140"/>
        </a:xfr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F6A3AABC-ECE8-43C2-953D-9F6D8BA2811E}" type="parTrans" cxnId="{17A4BFA1-9774-4E8F-AD04-E99944D40277}">
      <dgm:prSet/>
      <dgm:spPr/>
      <dgm:t>
        <a:bodyPr/>
        <a:lstStyle/>
        <a:p>
          <a:endParaRPr lang="en-CA"/>
        </a:p>
      </dgm:t>
    </dgm:pt>
    <dgm:pt modelId="{84F54E93-CC1A-48EF-8F69-4B8AA50F0CB1}" type="sibTrans" cxnId="{17A4BFA1-9774-4E8F-AD04-E99944D40277}">
      <dgm:prSet/>
      <dgm:spPr/>
      <dgm:t>
        <a:bodyPr/>
        <a:lstStyle/>
        <a:p>
          <a:endParaRPr lang="en-CA"/>
        </a:p>
      </dgm:t>
    </dgm:pt>
    <dgm:pt modelId="{54E5AA3B-C145-4047-9B69-1A2F4B4C8801}">
      <dgm:prSet phldrT="[Text]" custT="1"/>
      <dgm:spPr>
        <a:xfrm>
          <a:off x="5081888" y="81541"/>
          <a:ext cx="1484318" cy="395999"/>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gm:spPr>
      <dgm:t>
        <a:bodyPr/>
        <a:lstStyle/>
        <a:p>
          <a:pPr>
            <a:buNone/>
          </a:pPr>
          <a:r>
            <a:rPr lang="en-CA" sz="1000" b="1" dirty="0">
              <a:solidFill>
                <a:srgbClr val="FFFFFF"/>
              </a:solidFill>
              <a:latin typeface="Arial"/>
              <a:ea typeface="+mn-ea"/>
              <a:cs typeface="+mn-cs"/>
            </a:rPr>
            <a:t>Publishing and Preserving Research   and Data</a:t>
          </a:r>
        </a:p>
      </dgm:t>
    </dgm:pt>
    <dgm:pt modelId="{82AD94D1-74C1-43BA-8E1C-0A383426542B}" type="sibTrans" cxnId="{78ACC375-8671-425A-ABD1-B58BB47DF4A1}">
      <dgm:prSet/>
      <dgm:spPr/>
      <dgm:t>
        <a:bodyPr/>
        <a:lstStyle/>
        <a:p>
          <a:endParaRPr lang="en-CA"/>
        </a:p>
      </dgm:t>
    </dgm:pt>
    <dgm:pt modelId="{CB44DBF9-BD3B-4DFB-9F5F-8092A1C151BC}" type="parTrans" cxnId="{78ACC375-8671-425A-ABD1-B58BB47DF4A1}">
      <dgm:prSet/>
      <dgm:spPr/>
      <dgm:t>
        <a:bodyPr/>
        <a:lstStyle/>
        <a:p>
          <a:endParaRPr lang="en-CA"/>
        </a:p>
      </dgm:t>
    </dgm:pt>
    <dgm:pt modelId="{50E3C50A-A9D2-4124-B8B9-B983DDCC9DB6}">
      <dgm:prSet custT="1"/>
      <dgm:spPr/>
      <dgm:t>
        <a:bodyPr/>
        <a:lstStyle/>
        <a:p>
          <a:pPr>
            <a:buChar char="•"/>
          </a:pPr>
          <a:r>
            <a:rPr lang="en-CA" sz="1000" dirty="0">
              <a:solidFill>
                <a:srgbClr val="000000">
                  <a:hueOff val="0"/>
                  <a:satOff val="0"/>
                  <a:lumOff val="0"/>
                  <a:alphaOff val="0"/>
                </a:srgbClr>
              </a:solidFill>
              <a:latin typeface="Arial"/>
              <a:ea typeface="+mn-ea"/>
              <a:cs typeface="+mn-cs"/>
            </a:rPr>
            <a:t>Re-opened our collection for interlibrary loan to the world </a:t>
          </a:r>
          <a:endParaRPr lang="en-US" sz="1000" dirty="0">
            <a:solidFill>
              <a:srgbClr val="000000">
                <a:hueOff val="0"/>
                <a:satOff val="0"/>
                <a:lumOff val="0"/>
                <a:alphaOff val="0"/>
              </a:srgbClr>
            </a:solidFill>
            <a:latin typeface="Arial"/>
            <a:ea typeface="+mn-ea"/>
            <a:cs typeface="+mn-cs"/>
          </a:endParaRPr>
        </a:p>
      </dgm:t>
    </dgm:pt>
    <dgm:pt modelId="{F64CB52E-A3A4-4F51-8768-05C52675351B}" type="parTrans" cxnId="{ADC4A075-ECDB-4871-9A0A-A5A6BCC7345D}">
      <dgm:prSet/>
      <dgm:spPr/>
      <dgm:t>
        <a:bodyPr/>
        <a:lstStyle/>
        <a:p>
          <a:endParaRPr lang="en-US"/>
        </a:p>
      </dgm:t>
    </dgm:pt>
    <dgm:pt modelId="{CFBE655F-D8CC-4C63-8C0F-AA5FF23E8D9D}" type="sibTrans" cxnId="{ADC4A075-ECDB-4871-9A0A-A5A6BCC7345D}">
      <dgm:prSet/>
      <dgm:spPr/>
      <dgm:t>
        <a:bodyPr/>
        <a:lstStyle/>
        <a:p>
          <a:endParaRPr lang="en-US"/>
        </a:p>
      </dgm:t>
    </dgm:pt>
    <dgm:pt modelId="{D8501FE7-C9C2-4BB0-8A0C-FE9FD2BB9521}">
      <dgm:prSet custT="1"/>
      <dgm:spPr/>
      <dgm:t>
        <a:bodyPr/>
        <a:lstStyle/>
        <a:p>
          <a:pPr>
            <a:buChar char="•"/>
          </a:pPr>
          <a:r>
            <a:rPr lang="en-CA" sz="1000" dirty="0">
              <a:solidFill>
                <a:srgbClr val="000000">
                  <a:hueOff val="0"/>
                  <a:satOff val="0"/>
                  <a:lumOff val="0"/>
                  <a:alphaOff val="0"/>
                </a:srgbClr>
              </a:solidFill>
              <a:latin typeface="Arial"/>
              <a:ea typeface="+mn-ea"/>
              <a:cs typeface="+mn-cs"/>
            </a:rPr>
            <a:t>Re-opened the library and NRC archives to in-person visits</a:t>
          </a:r>
          <a:endParaRPr lang="en-US" sz="1000" dirty="0">
            <a:solidFill>
              <a:srgbClr val="000000">
                <a:hueOff val="0"/>
                <a:satOff val="0"/>
                <a:lumOff val="0"/>
                <a:alphaOff val="0"/>
              </a:srgbClr>
            </a:solidFill>
            <a:latin typeface="Arial"/>
            <a:ea typeface="+mn-ea"/>
            <a:cs typeface="+mn-cs"/>
          </a:endParaRPr>
        </a:p>
      </dgm:t>
    </dgm:pt>
    <dgm:pt modelId="{51EE5AE0-2288-42F0-AAE8-6B3965F7B214}" type="parTrans" cxnId="{49D197D2-2E9E-4161-B040-970EF1D92F0C}">
      <dgm:prSet/>
      <dgm:spPr/>
      <dgm:t>
        <a:bodyPr/>
        <a:lstStyle/>
        <a:p>
          <a:endParaRPr lang="en-US"/>
        </a:p>
      </dgm:t>
    </dgm:pt>
    <dgm:pt modelId="{0D7D2F04-7E75-435C-96BC-582C571B423A}" type="sibTrans" cxnId="{49D197D2-2E9E-4161-B040-970EF1D92F0C}">
      <dgm:prSet/>
      <dgm:spPr/>
      <dgm:t>
        <a:bodyPr/>
        <a:lstStyle/>
        <a:p>
          <a:endParaRPr lang="en-US"/>
        </a:p>
      </dgm:t>
    </dgm:pt>
    <dgm:pt modelId="{477B7F74-430A-4FA3-8784-3D99814FEED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B0A09BD9-B9A1-4F44-A84A-0068E7BB63AA}" type="parTrans" cxnId="{585769A4-9C9C-4C83-B4D9-39D6C36CE863}">
      <dgm:prSet/>
      <dgm:spPr/>
      <dgm:t>
        <a:bodyPr/>
        <a:lstStyle/>
        <a:p>
          <a:endParaRPr lang="en-US"/>
        </a:p>
      </dgm:t>
    </dgm:pt>
    <dgm:pt modelId="{38C225FA-2F5D-4AA0-BFEC-2A4F765A9CAB}" type="sibTrans" cxnId="{585769A4-9C9C-4C83-B4D9-39D6C36CE863}">
      <dgm:prSet/>
      <dgm:spPr/>
      <dgm:t>
        <a:bodyPr/>
        <a:lstStyle/>
        <a:p>
          <a:endParaRPr lang="en-US"/>
        </a:p>
      </dgm:t>
    </dgm:pt>
    <dgm:pt modelId="{E5CE8B24-AEA2-460D-99E4-F44DB2A9148C}">
      <dgm:prSet phldrT="[Text]" custT="1"/>
      <dgm:spPr>
        <a:xfrm>
          <a:off x="1704039" y="496164"/>
          <a:ext cx="1484318" cy="2668140"/>
        </a:xfr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gm:spPr>
      <dgm:t>
        <a:bodyPr/>
        <a:lstStyle/>
        <a:p>
          <a:pPr>
            <a:buChar char="•"/>
          </a:pPr>
          <a:endParaRPr lang="en-CA" sz="1000" dirty="0">
            <a:solidFill>
              <a:srgbClr val="000000">
                <a:hueOff val="0"/>
                <a:satOff val="0"/>
                <a:lumOff val="0"/>
                <a:alphaOff val="0"/>
              </a:srgbClr>
            </a:solidFill>
            <a:latin typeface="Arial"/>
            <a:ea typeface="+mn-ea"/>
            <a:cs typeface="+mn-cs"/>
          </a:endParaRPr>
        </a:p>
      </dgm:t>
    </dgm:pt>
    <dgm:pt modelId="{C8353110-CE80-41CA-AE7E-DAEAFB4547C5}" type="parTrans" cxnId="{F26F4784-64A8-4589-A98C-ACE31FCD121A}">
      <dgm:prSet/>
      <dgm:spPr/>
      <dgm:t>
        <a:bodyPr/>
        <a:lstStyle/>
        <a:p>
          <a:endParaRPr lang="en-US"/>
        </a:p>
      </dgm:t>
    </dgm:pt>
    <dgm:pt modelId="{ED56F8C3-F781-4C73-9D27-C3F5BE3F8908}" type="sibTrans" cxnId="{F26F4784-64A8-4589-A98C-ACE31FCD121A}">
      <dgm:prSet/>
      <dgm:spPr/>
      <dgm:t>
        <a:bodyPr/>
        <a:lstStyle/>
        <a:p>
          <a:endParaRPr lang="en-US"/>
        </a:p>
      </dgm:t>
    </dgm:pt>
    <dgm:pt modelId="{278DA7A4-C1B9-4E4A-9B7A-35B1FA341ECD}">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2115F9A0-4EF3-4EB9-94D9-DACB968F1300}" type="parTrans" cxnId="{08206B65-6784-41E9-8DD4-A869ADA0C6C5}">
      <dgm:prSet/>
      <dgm:spPr/>
      <dgm:t>
        <a:bodyPr/>
        <a:lstStyle/>
        <a:p>
          <a:endParaRPr lang="en-US"/>
        </a:p>
      </dgm:t>
    </dgm:pt>
    <dgm:pt modelId="{5A137453-42E6-418E-8FAD-AA4A3432BDFE}" type="sibTrans" cxnId="{08206B65-6784-41E9-8DD4-A869ADA0C6C5}">
      <dgm:prSet/>
      <dgm:spPr/>
      <dgm:t>
        <a:bodyPr/>
        <a:lstStyle/>
        <a:p>
          <a:endParaRPr lang="en-US"/>
        </a:p>
      </dgm:t>
    </dgm:pt>
    <dgm:pt modelId="{00FAD196-BE0C-4FC1-8F5A-5334B2D0AD8F}">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1000" dirty="0" err="1"/>
            <a:t>Scholarly</a:t>
          </a:r>
          <a:r>
            <a:rPr lang="fr-CA" sz="1000" dirty="0"/>
            <a:t> communication services to assist </a:t>
          </a:r>
          <a:r>
            <a:rPr lang="fr-CA" sz="1000" dirty="0" err="1"/>
            <a:t>with</a:t>
          </a:r>
          <a:r>
            <a:rPr lang="fr-CA" sz="1000" dirty="0"/>
            <a:t>:</a:t>
          </a:r>
          <a:endParaRPr lang="en-US" sz="1000" dirty="0"/>
        </a:p>
      </dgm:t>
    </dgm:pt>
    <dgm:pt modelId="{EAF71AC8-15F5-4EDB-B0ED-8E639620B00B}" type="parTrans" cxnId="{56A4E970-B74F-41C3-B836-F7C3BF94E0FE}">
      <dgm:prSet/>
      <dgm:spPr/>
      <dgm:t>
        <a:bodyPr/>
        <a:lstStyle/>
        <a:p>
          <a:endParaRPr lang="en-US"/>
        </a:p>
      </dgm:t>
    </dgm:pt>
    <dgm:pt modelId="{20E4066F-6A9E-4FD9-9A43-F15AAB4F8F8B}" type="sibTrans" cxnId="{56A4E970-B74F-41C3-B836-F7C3BF94E0FE}">
      <dgm:prSet/>
      <dgm:spPr/>
      <dgm:t>
        <a:bodyPr/>
        <a:lstStyle/>
        <a:p>
          <a:endParaRPr lang="en-US"/>
        </a:p>
      </dgm:t>
    </dgm:pt>
    <dgm:pt modelId="{CDF87978-A7CF-49E0-B3DC-B8ED588AA23B}">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1000" dirty="0">
            <a:latin typeface="+mj-lt"/>
          </a:endParaRPr>
        </a:p>
      </dgm:t>
    </dgm:pt>
    <dgm:pt modelId="{F84D3DEF-B671-4D65-A36B-CD9DADD0DD93}" type="parTrans" cxnId="{BA6D73E1-483D-4891-9397-A3444CD211A7}">
      <dgm:prSet/>
      <dgm:spPr/>
      <dgm:t>
        <a:bodyPr/>
        <a:lstStyle/>
        <a:p>
          <a:endParaRPr lang="en-US"/>
        </a:p>
      </dgm:t>
    </dgm:pt>
    <dgm:pt modelId="{5B34B8DC-FC8C-48A6-AA74-EDA4EEBBBC0A}" type="sibTrans" cxnId="{BA6D73E1-483D-4891-9397-A3444CD211A7}">
      <dgm:prSet/>
      <dgm:spPr/>
      <dgm:t>
        <a:bodyPr/>
        <a:lstStyle/>
        <a:p>
          <a:endParaRPr lang="en-US"/>
        </a:p>
      </dgm:t>
    </dgm:pt>
    <dgm:pt modelId="{E78239CE-6E3C-4606-90FF-D8737B5A6922}">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1000" dirty="0" err="1">
              <a:latin typeface="+mj-lt"/>
            </a:rPr>
            <a:t>Three</a:t>
          </a:r>
          <a:r>
            <a:rPr lang="fr-CA" sz="1000" dirty="0">
              <a:latin typeface="+mj-lt"/>
            </a:rPr>
            <a:t> new Read-and- </a:t>
          </a:r>
          <a:r>
            <a:rPr lang="fr-CA" sz="1000" dirty="0" err="1">
              <a:latin typeface="+mj-lt"/>
            </a:rPr>
            <a:t>Publish</a:t>
          </a:r>
          <a:r>
            <a:rPr lang="fr-CA" sz="1000" dirty="0">
              <a:latin typeface="+mj-lt"/>
            </a:rPr>
            <a:t> </a:t>
          </a:r>
          <a:r>
            <a:rPr lang="fr-CA" sz="1000" dirty="0" err="1">
              <a:latin typeface="+mj-lt"/>
            </a:rPr>
            <a:t>agreements</a:t>
          </a:r>
          <a:endParaRPr lang="en-CA" sz="1000" dirty="0">
            <a:latin typeface="+mj-lt"/>
          </a:endParaRPr>
        </a:p>
      </dgm:t>
    </dgm:pt>
    <dgm:pt modelId="{E8B8E35C-8230-4C80-BAF1-E2C4F68AABBF}" type="parTrans" cxnId="{C78FCD6A-A7BD-455A-85BD-7D4994C1569E}">
      <dgm:prSet/>
      <dgm:spPr/>
      <dgm:t>
        <a:bodyPr/>
        <a:lstStyle/>
        <a:p>
          <a:endParaRPr lang="en-US"/>
        </a:p>
      </dgm:t>
    </dgm:pt>
    <dgm:pt modelId="{2AB1500F-434A-4AB9-95FA-C785E64D8C3B}" type="sibTrans" cxnId="{C78FCD6A-A7BD-455A-85BD-7D4994C1569E}">
      <dgm:prSet/>
      <dgm:spPr/>
      <dgm:t>
        <a:bodyPr/>
        <a:lstStyle/>
        <a:p>
          <a:endParaRPr lang="en-US"/>
        </a:p>
      </dgm:t>
    </dgm:pt>
    <dgm:pt modelId="{1D4523A9-9F87-423B-B752-DC213A13B276}">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1000" dirty="0">
            <a:latin typeface="+mj-lt"/>
          </a:endParaRPr>
        </a:p>
      </dgm:t>
    </dgm:pt>
    <dgm:pt modelId="{D6D0B34D-3E51-4064-8181-9DC73546CFDD}" type="parTrans" cxnId="{932EB9B4-DDDC-492D-AE66-AEA9357AA115}">
      <dgm:prSet/>
      <dgm:spPr/>
      <dgm:t>
        <a:bodyPr/>
        <a:lstStyle/>
        <a:p>
          <a:endParaRPr lang="en-US"/>
        </a:p>
      </dgm:t>
    </dgm:pt>
    <dgm:pt modelId="{A7350DD9-DAB2-44CB-916F-189BB4125E87}" type="sibTrans" cxnId="{932EB9B4-DDDC-492D-AE66-AEA9357AA115}">
      <dgm:prSet/>
      <dgm:spPr/>
      <dgm:t>
        <a:bodyPr/>
        <a:lstStyle/>
        <a:p>
          <a:endParaRPr lang="en-US"/>
        </a:p>
      </dgm:t>
    </dgm:pt>
    <dgm:pt modelId="{475CAC51-72AE-46B9-AA56-1C3033079082}">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fr-CA" sz="1000" dirty="0">
              <a:latin typeface="+mj-lt"/>
            </a:rPr>
            <a:t>New Publishing OA @NRC </a:t>
          </a:r>
          <a:r>
            <a:rPr lang="fr-CA" sz="1000" dirty="0" err="1">
              <a:latin typeface="+mj-lt"/>
            </a:rPr>
            <a:t>resource</a:t>
          </a:r>
          <a:r>
            <a:rPr lang="fr-CA" sz="1000" dirty="0">
              <a:latin typeface="+mj-lt"/>
            </a:rPr>
            <a:t> guide</a:t>
          </a:r>
          <a:endParaRPr lang="en-CA" sz="1000" dirty="0">
            <a:latin typeface="+mj-lt"/>
          </a:endParaRPr>
        </a:p>
      </dgm:t>
    </dgm:pt>
    <dgm:pt modelId="{109CBA87-3B17-4545-ABB4-E2F8DE8CD34D}" type="parTrans" cxnId="{1148871A-7CBF-4152-8247-A7D1A4B598E5}">
      <dgm:prSet/>
      <dgm:spPr/>
      <dgm:t>
        <a:bodyPr/>
        <a:lstStyle/>
        <a:p>
          <a:endParaRPr lang="en-US"/>
        </a:p>
      </dgm:t>
    </dgm:pt>
    <dgm:pt modelId="{57D01E59-F08A-48CB-8833-6B03BAFFE619}" type="sibTrans" cxnId="{1148871A-7CBF-4152-8247-A7D1A4B598E5}">
      <dgm:prSet/>
      <dgm:spPr/>
      <dgm:t>
        <a:bodyPr/>
        <a:lstStyle/>
        <a:p>
          <a:endParaRPr lang="en-US"/>
        </a:p>
      </dgm:t>
    </dgm:pt>
    <dgm:pt modelId="{D2CEAB28-3BB9-416C-90E4-C00C121AA295}">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Courier New" panose="02070309020205020404" pitchFamily="49" charset="0"/>
            <a:buChar char="o"/>
          </a:pPr>
          <a:endParaRPr lang="en-CA" sz="1000" dirty="0">
            <a:latin typeface="+mj-lt"/>
          </a:endParaRPr>
        </a:p>
      </dgm:t>
    </dgm:pt>
    <dgm:pt modelId="{3CC14BD7-2006-4E50-B381-596566BED2A9}" type="parTrans" cxnId="{73B851CA-9D73-4E35-A2E0-B6ADCB0A604C}">
      <dgm:prSet/>
      <dgm:spPr/>
      <dgm:t>
        <a:bodyPr/>
        <a:lstStyle/>
        <a:p>
          <a:endParaRPr lang="en-US"/>
        </a:p>
      </dgm:t>
    </dgm:pt>
    <dgm:pt modelId="{0AC0A3F5-5213-47F6-B987-8587FE5E0E89}" type="sibTrans" cxnId="{73B851CA-9D73-4E35-A2E0-B6ADCB0A604C}">
      <dgm:prSet/>
      <dgm:spPr/>
      <dgm:t>
        <a:bodyPr/>
        <a:lstStyle/>
        <a:p>
          <a:endParaRPr lang="en-US"/>
        </a:p>
      </dgm:t>
    </dgm:pt>
    <dgm:pt modelId="{E2689D1D-0EAE-4A37-92A0-CE577003E286}">
      <dgm:prSet custT="1"/>
      <dgm:spPr/>
      <dgm:t>
        <a:bodyPr/>
        <a:lstStyle/>
        <a:p>
          <a:pPr>
            <a:buChar char="•"/>
          </a:pPr>
          <a:endParaRPr lang="en-US" sz="1000" dirty="0">
            <a:solidFill>
              <a:srgbClr val="000000">
                <a:hueOff val="0"/>
                <a:satOff val="0"/>
                <a:lumOff val="0"/>
                <a:alphaOff val="0"/>
              </a:srgbClr>
            </a:solidFill>
            <a:latin typeface="Arial"/>
            <a:ea typeface="+mn-ea"/>
            <a:cs typeface="+mn-cs"/>
          </a:endParaRPr>
        </a:p>
      </dgm:t>
    </dgm:pt>
    <dgm:pt modelId="{73E67DDC-FD3E-4FFB-952D-B994DBBED9E6}" type="parTrans" cxnId="{AD998E15-6815-4761-8EF8-47248F59FAFC}">
      <dgm:prSet/>
      <dgm:spPr/>
      <dgm:t>
        <a:bodyPr/>
        <a:lstStyle/>
        <a:p>
          <a:endParaRPr lang="en-US"/>
        </a:p>
      </dgm:t>
    </dgm:pt>
    <dgm:pt modelId="{54F96F57-91CD-4713-AE7E-3EBF492C4DE7}" type="sibTrans" cxnId="{AD998E15-6815-4761-8EF8-47248F59FAFC}">
      <dgm:prSet/>
      <dgm:spPr/>
      <dgm:t>
        <a:bodyPr/>
        <a:lstStyle/>
        <a:p>
          <a:endParaRPr lang="en-US"/>
        </a:p>
      </dgm:t>
    </dgm:pt>
    <dgm:pt modelId="{F963D43F-D59D-4084-83B9-3D55F5725EAD}">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Copyright</a:t>
          </a:r>
          <a:endParaRPr lang="en-US" sz="1000" dirty="0"/>
        </a:p>
      </dgm:t>
    </dgm:pt>
    <dgm:pt modelId="{9005A992-FEBA-4A8D-8C01-17BDB9EAC4B8}" type="parTrans" cxnId="{51F13812-06C1-4588-B4AF-13321CFD858C}">
      <dgm:prSet/>
      <dgm:spPr/>
      <dgm:t>
        <a:bodyPr/>
        <a:lstStyle/>
        <a:p>
          <a:endParaRPr lang="en-CA"/>
        </a:p>
      </dgm:t>
    </dgm:pt>
    <dgm:pt modelId="{1B878D5D-1483-4B3E-B939-8CEC4A4BD527}" type="sibTrans" cxnId="{51F13812-06C1-4588-B4AF-13321CFD858C}">
      <dgm:prSet/>
      <dgm:spPr/>
      <dgm:t>
        <a:bodyPr/>
        <a:lstStyle/>
        <a:p>
          <a:endParaRPr lang="en-CA"/>
        </a:p>
      </dgm:t>
    </dgm:pt>
    <dgm:pt modelId="{D0E7D794-688A-496A-9954-1559F0F540E7}">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Finding reputable publishers</a:t>
          </a:r>
          <a:endParaRPr lang="en-US" sz="1000" dirty="0"/>
        </a:p>
      </dgm:t>
    </dgm:pt>
    <dgm:pt modelId="{7CFACEA9-2E8F-4420-B545-BB59979C7C9E}" type="parTrans" cxnId="{8B766745-0A4C-4BEB-B00E-CD6C9DAD0889}">
      <dgm:prSet/>
      <dgm:spPr/>
      <dgm:t>
        <a:bodyPr/>
        <a:lstStyle/>
        <a:p>
          <a:endParaRPr lang="en-CA"/>
        </a:p>
      </dgm:t>
    </dgm:pt>
    <dgm:pt modelId="{952C1F80-FD78-40A9-B7FB-2B6BC82454F3}" type="sibTrans" cxnId="{8B766745-0A4C-4BEB-B00E-CD6C9DAD0889}">
      <dgm:prSet/>
      <dgm:spPr/>
      <dgm:t>
        <a:bodyPr/>
        <a:lstStyle/>
        <a:p>
          <a:endParaRPr lang="en-CA"/>
        </a:p>
      </dgm:t>
    </dgm:pt>
    <dgm:pt modelId="{868C7E61-8F8F-4E29-B23C-69E3526F87D0}">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CA" sz="1000" dirty="0"/>
            <a:t> Publishing licences</a:t>
          </a:r>
          <a:endParaRPr lang="en-US" sz="1000" dirty="0"/>
        </a:p>
      </dgm:t>
    </dgm:pt>
    <dgm:pt modelId="{B03D2A16-E571-416C-9270-F0257B82B04A}" type="parTrans" cxnId="{0008B909-E848-431E-A402-D972C409545C}">
      <dgm:prSet/>
      <dgm:spPr/>
      <dgm:t>
        <a:bodyPr/>
        <a:lstStyle/>
        <a:p>
          <a:endParaRPr lang="en-CA"/>
        </a:p>
      </dgm:t>
    </dgm:pt>
    <dgm:pt modelId="{28DD31A5-4E51-4335-B886-A86A735FF40A}" type="sibTrans" cxnId="{0008B909-E848-431E-A402-D972C409545C}">
      <dgm:prSet/>
      <dgm:spPr/>
      <dgm:t>
        <a:bodyPr/>
        <a:lstStyle/>
        <a:p>
          <a:endParaRPr lang="en-CA"/>
        </a:p>
      </dgm:t>
    </dgm:pt>
    <dgm:pt modelId="{B76CD133-F019-45B6-B9EC-146CCA526A88}">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pPr>
            <a:buFont typeface="Wingdings" panose="05000000000000000000" pitchFamily="2" charset="2"/>
            <a:buChar char="Ø"/>
          </a:pPr>
          <a:r>
            <a:rPr lang="en-US" sz="1000" dirty="0"/>
            <a:t> Online author presence</a:t>
          </a:r>
        </a:p>
      </dgm:t>
    </dgm:pt>
    <dgm:pt modelId="{79A5BD2F-B2E2-401B-8158-AAB0635C5B20}" type="parTrans" cxnId="{EA2F8549-7CF4-432C-B146-F261AEE31C34}">
      <dgm:prSet/>
      <dgm:spPr/>
      <dgm:t>
        <a:bodyPr/>
        <a:lstStyle/>
        <a:p>
          <a:endParaRPr lang="en-CA"/>
        </a:p>
      </dgm:t>
    </dgm:pt>
    <dgm:pt modelId="{D0CF688F-2637-44B8-9907-C4B7042C8C41}" type="sibTrans" cxnId="{EA2F8549-7CF4-432C-B146-F261AEE31C34}">
      <dgm:prSet/>
      <dgm:spPr/>
      <dgm:t>
        <a:bodyPr/>
        <a:lstStyle/>
        <a:p>
          <a:endParaRPr lang="en-CA"/>
        </a:p>
      </dgm:t>
    </dgm:pt>
    <dgm:pt modelId="{080715BE-E96C-4133-BCE7-46A404A3571F}">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r>
            <a:rPr lang="en-CA" sz="1000" dirty="0">
              <a:solidFill>
                <a:srgbClr val="000000">
                  <a:hueOff val="0"/>
                  <a:satOff val="0"/>
                  <a:lumOff val="0"/>
                  <a:alphaOff val="0"/>
                </a:srgbClr>
              </a:solidFill>
              <a:latin typeface="Arial"/>
              <a:ea typeface="+mn-ea"/>
              <a:cs typeface="+mn-cs"/>
            </a:rPr>
            <a:t>Bibliometric profiles</a:t>
          </a:r>
          <a:endParaRPr lang="en-CA" sz="1000" dirty="0">
            <a:latin typeface="+mj-lt"/>
          </a:endParaRPr>
        </a:p>
      </dgm:t>
    </dgm:pt>
    <dgm:pt modelId="{9A5B7545-EC71-4942-B287-0E538AA30A95}" type="parTrans" cxnId="{83988D36-92D2-49A9-A752-381EE8B1F3BB}">
      <dgm:prSet/>
      <dgm:spPr/>
      <dgm:t>
        <a:bodyPr/>
        <a:lstStyle/>
        <a:p>
          <a:endParaRPr lang="en-CA"/>
        </a:p>
      </dgm:t>
    </dgm:pt>
    <dgm:pt modelId="{E826CEFD-DDD1-4C2C-9AAA-B7B0E7FEE1B8}" type="sibTrans" cxnId="{83988D36-92D2-49A9-A752-381EE8B1F3BB}">
      <dgm:prSet/>
      <dgm:spPr/>
      <dgm:t>
        <a:bodyPr/>
        <a:lstStyle/>
        <a:p>
          <a:endParaRPr lang="en-CA"/>
        </a:p>
      </dgm:t>
    </dgm:pt>
    <dgm:pt modelId="{2C5DEDAB-C226-46C9-868A-75B41C74EF78}">
      <dgm:prSet phldrT="[Text]"/>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CA" sz="1000" dirty="0">
            <a:latin typeface="+mj-lt"/>
          </a:endParaRPr>
        </a:p>
      </dgm:t>
    </dgm:pt>
    <dgm:pt modelId="{5E6B4E34-B7CC-4754-8C34-16C587E59C4A}" type="parTrans" cxnId="{50E77BF3-D254-4AF1-BFCF-060D09C6A85C}">
      <dgm:prSet/>
      <dgm:spPr/>
      <dgm:t>
        <a:bodyPr/>
        <a:lstStyle/>
        <a:p>
          <a:endParaRPr lang="en-CA"/>
        </a:p>
      </dgm:t>
    </dgm:pt>
    <dgm:pt modelId="{37831C98-3D9A-427C-AAFE-AFF5E6BE4633}" type="sibTrans" cxnId="{50E77BF3-D254-4AF1-BFCF-060D09C6A85C}">
      <dgm:prSet/>
      <dgm:spPr/>
      <dgm:t>
        <a:bodyPr/>
        <a:lstStyle/>
        <a:p>
          <a:endParaRPr lang="en-CA"/>
        </a:p>
      </dgm:t>
    </dgm:pt>
    <dgm:pt modelId="{01FC794D-CCF4-4B7A-B754-397576BDA1A9}">
      <dgm:prSet phldrT="[Text]" custT="1"/>
      <dgm:spPr>
        <a:xfrm>
          <a:off x="5076574" y="504115"/>
          <a:ext cx="1484318" cy="2668140"/>
        </a:xfr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gm:spPr>
      <dgm:t>
        <a:bodyPr lIns="54000" tIns="54000" rIns="72000" bIns="72000"/>
        <a:lstStyle/>
        <a:p>
          <a:endParaRPr lang="en-US" sz="300" dirty="0"/>
        </a:p>
      </dgm:t>
    </dgm:pt>
    <dgm:pt modelId="{92238417-BD0A-4CC8-BB2C-8F29F9CE417C}" type="parTrans" cxnId="{E788A03B-718F-4D6C-A81B-E775AD6DDFBD}">
      <dgm:prSet/>
      <dgm:spPr/>
      <dgm:t>
        <a:bodyPr/>
        <a:lstStyle/>
        <a:p>
          <a:endParaRPr lang="en-CA"/>
        </a:p>
      </dgm:t>
    </dgm:pt>
    <dgm:pt modelId="{89488D92-EA66-4C4F-8612-D442144DC8FA}" type="sibTrans" cxnId="{E788A03B-718F-4D6C-A81B-E775AD6DDFBD}">
      <dgm:prSet/>
      <dgm:spPr/>
      <dgm:t>
        <a:bodyPr/>
        <a:lstStyle/>
        <a:p>
          <a:endParaRPr lang="en-CA"/>
        </a:p>
      </dgm:t>
    </dgm:pt>
    <dgm:pt modelId="{C5231A93-14FB-411D-8484-EA55F648199E}">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DocZone fundamentals</a:t>
          </a:r>
        </a:p>
      </dgm:t>
    </dgm:pt>
    <dgm:pt modelId="{ACBAADD7-89E6-482D-A0D4-0ABEC67693C9}" type="parTrans" cxnId="{2AA81FCC-0439-41F9-A7BF-233471D5621F}">
      <dgm:prSet/>
      <dgm:spPr/>
      <dgm:t>
        <a:bodyPr/>
        <a:lstStyle/>
        <a:p>
          <a:endParaRPr lang="en-CA"/>
        </a:p>
      </dgm:t>
    </dgm:pt>
    <dgm:pt modelId="{FCC5B68B-EC9B-4FB1-93B4-E746D81BD6B9}" type="sibTrans" cxnId="{2AA81FCC-0439-41F9-A7BF-233471D5621F}">
      <dgm:prSet/>
      <dgm:spPr/>
      <dgm:t>
        <a:bodyPr/>
        <a:lstStyle/>
        <a:p>
          <a:endParaRPr lang="en-CA"/>
        </a:p>
      </dgm:t>
    </dgm:pt>
    <dgm:pt modelId="{B4E95341-3BF4-4971-A890-DAF7C1B24493}">
      <dgm:prSet custT="1"/>
      <dgm:spPr/>
      <dgm:t>
        <a:bodyPr/>
        <a:lstStyle/>
        <a:p>
          <a:pPr>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IM basics</a:t>
          </a:r>
        </a:p>
      </dgm:t>
    </dgm:pt>
    <dgm:pt modelId="{C968C0E1-7413-4EDF-873D-78CA1DC5F079}" type="parTrans" cxnId="{11F9D0C8-E476-4329-9F58-C8B6BFE3E289}">
      <dgm:prSet/>
      <dgm:spPr/>
      <dgm:t>
        <a:bodyPr/>
        <a:lstStyle/>
        <a:p>
          <a:endParaRPr lang="en-CA"/>
        </a:p>
      </dgm:t>
    </dgm:pt>
    <dgm:pt modelId="{1F9B7306-B4E6-4EE2-8B1A-6127AC63C098}" type="sibTrans" cxnId="{11F9D0C8-E476-4329-9F58-C8B6BFE3E289}">
      <dgm:prSet/>
      <dgm:spPr/>
      <dgm:t>
        <a:bodyPr/>
        <a:lstStyle/>
        <a:p>
          <a:endParaRPr lang="en-CA"/>
        </a:p>
      </dgm:t>
    </dgm:pt>
    <dgm:pt modelId="{A5E52F86-2B0C-47EA-8742-2CFCF7D9B22A}">
      <dgm:prSet custT="1"/>
      <dgm:spPr/>
      <dgm:t>
        <a:bodyPr/>
        <a:lstStyle/>
        <a:p>
          <a:pPr>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dgm:t>
    </dgm:pt>
    <dgm:pt modelId="{00E093CD-D5B7-49C3-97A7-B53B763D8FEF}" type="parTrans" cxnId="{A2B2E1B7-B9E4-4623-8728-67B41A1C770F}">
      <dgm:prSet/>
      <dgm:spPr/>
      <dgm:t>
        <a:bodyPr/>
        <a:lstStyle/>
        <a:p>
          <a:endParaRPr lang="en-CA"/>
        </a:p>
      </dgm:t>
    </dgm:pt>
    <dgm:pt modelId="{F47DF255-EA5D-441D-899B-79D1EABCEFC3}" type="sibTrans" cxnId="{A2B2E1B7-B9E4-4623-8728-67B41A1C770F}">
      <dgm:prSet/>
      <dgm:spPr/>
      <dgm:t>
        <a:bodyPr/>
        <a:lstStyle/>
        <a:p>
          <a:endParaRPr lang="en-CA"/>
        </a:p>
      </dgm:t>
    </dgm:pt>
    <dgm:pt modelId="{EE85ACC4-64D7-4068-84B3-5D84366ACC51}">
      <dgm:prSet custT="1"/>
      <dgm:spPr>
        <a:xfrm>
          <a:off x="3382061" y="498912"/>
          <a:ext cx="1484318" cy="2668140"/>
        </a:xfr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gm:spPr>
      <dgm:t>
        <a:bodyPr/>
        <a:lstStyle/>
        <a:p>
          <a:pPr marL="92075" indent="-92075">
            <a:buChar char="•"/>
          </a:pPr>
          <a:endParaRPr lang="en-CA" sz="300" kern="1200" dirty="0">
            <a:solidFill>
              <a:srgbClr val="000000">
                <a:hueOff val="0"/>
                <a:satOff val="0"/>
                <a:lumOff val="0"/>
                <a:alphaOff val="0"/>
              </a:srgbClr>
            </a:solidFill>
            <a:latin typeface="Arial"/>
            <a:ea typeface="+mn-ea"/>
            <a:cs typeface="+mn-cs"/>
          </a:endParaRPr>
        </a:p>
      </dgm:t>
    </dgm:pt>
    <dgm:pt modelId="{0E7D734F-7DAD-4AAE-841E-3F68BB4A95E8}" type="parTrans" cxnId="{B4484241-C546-414F-AD2D-63BA5A23E409}">
      <dgm:prSet/>
      <dgm:spPr/>
      <dgm:t>
        <a:bodyPr/>
        <a:lstStyle/>
        <a:p>
          <a:endParaRPr lang="en-CA"/>
        </a:p>
      </dgm:t>
    </dgm:pt>
    <dgm:pt modelId="{46425450-6350-42F3-ACE4-4862DE9BC828}" type="sibTrans" cxnId="{B4484241-C546-414F-AD2D-63BA5A23E409}">
      <dgm:prSet/>
      <dgm:spPr/>
      <dgm:t>
        <a:bodyPr/>
        <a:lstStyle/>
        <a:p>
          <a:endParaRPr lang="en-CA"/>
        </a:p>
      </dgm:t>
    </dgm:pt>
    <dgm:pt modelId="{35E82462-AC84-4A36-A11F-CEEBBEBDEC31}" type="pres">
      <dgm:prSet presAssocID="{5D25E500-D230-4BAF-BA61-78DAD3470D6C}" presName="Name0" presStyleCnt="0">
        <dgm:presLayoutVars>
          <dgm:dir/>
          <dgm:animLvl val="lvl"/>
          <dgm:resizeHandles val="exact"/>
        </dgm:presLayoutVars>
      </dgm:prSet>
      <dgm:spPr/>
    </dgm:pt>
    <dgm:pt modelId="{D387F6B7-A24D-450C-BD8C-CE275D2BEFC7}" type="pres">
      <dgm:prSet presAssocID="{07E93EDE-8321-4703-8C2A-E03CE3EC63C4}" presName="composite" presStyleCnt="0"/>
      <dgm:spPr/>
    </dgm:pt>
    <dgm:pt modelId="{00E19EFA-0794-4D53-960B-907BD647DBE8}" type="pres">
      <dgm:prSet presAssocID="{07E93EDE-8321-4703-8C2A-E03CE3EC63C4}" presName="parTx" presStyleLbl="alignNode1" presStyleIdx="0" presStyleCnt="5" custScaleY="127139" custLinFactNeighborX="-103" custLinFactNeighborY="-20889">
        <dgm:presLayoutVars>
          <dgm:chMax val="0"/>
          <dgm:chPref val="0"/>
          <dgm:bulletEnabled val="1"/>
        </dgm:presLayoutVars>
      </dgm:prSet>
      <dgm:spPr/>
    </dgm:pt>
    <dgm:pt modelId="{39849473-023B-474E-A5AB-00C8B0148B5A}" type="pres">
      <dgm:prSet presAssocID="{07E93EDE-8321-4703-8C2A-E03CE3EC63C4}" presName="desTx" presStyleLbl="alignAccFollowNode1" presStyleIdx="0" presStyleCnt="5">
        <dgm:presLayoutVars>
          <dgm:bulletEnabled val="1"/>
        </dgm:presLayoutVars>
      </dgm:prSet>
      <dgm:spPr>
        <a:prstGeom prst="rect">
          <a:avLst/>
        </a:prstGeom>
      </dgm:spPr>
    </dgm:pt>
    <dgm:pt modelId="{37534434-ABB5-43C7-9289-D00E7B2FF4BD}" type="pres">
      <dgm:prSet presAssocID="{F2DDD2EB-ECB2-456A-B35D-26E3AAA81597}" presName="space" presStyleCnt="0"/>
      <dgm:spPr/>
    </dgm:pt>
    <dgm:pt modelId="{CC8B6D15-5075-4EF5-B9B1-C1E10A0C1203}" type="pres">
      <dgm:prSet presAssocID="{54E5AA3B-C145-4047-9B69-1A2F4B4C8801}" presName="composite" presStyleCnt="0"/>
      <dgm:spPr/>
    </dgm:pt>
    <dgm:pt modelId="{2BC37FE3-1772-408E-BAA7-49CA1F133D53}" type="pres">
      <dgm:prSet presAssocID="{54E5AA3B-C145-4047-9B69-1A2F4B4C8801}" presName="parTx" presStyleLbl="alignNode1" presStyleIdx="1" presStyleCnt="5" custScaleY="127139" custLinFactX="100000" custLinFactNeighborX="128111" custLinFactNeighborY="-17433">
        <dgm:presLayoutVars>
          <dgm:chMax val="0"/>
          <dgm:chPref val="0"/>
          <dgm:bulletEnabled val="1"/>
        </dgm:presLayoutVars>
      </dgm:prSet>
      <dgm:spPr/>
    </dgm:pt>
    <dgm:pt modelId="{EE220173-2551-4C20-A924-34059E781B04}" type="pres">
      <dgm:prSet presAssocID="{54E5AA3B-C145-4047-9B69-1A2F4B4C8801}" presName="desTx" presStyleLbl="alignAccFollowNode1" presStyleIdx="1" presStyleCnt="5" custLinFactX="100000" custLinFactNeighborX="127753" custLinFactNeighborY="545">
        <dgm:presLayoutVars>
          <dgm:bulletEnabled val="1"/>
        </dgm:presLayoutVars>
      </dgm:prSet>
      <dgm:spPr>
        <a:prstGeom prst="rect">
          <a:avLst/>
        </a:prstGeom>
      </dgm:spPr>
    </dgm:pt>
    <dgm:pt modelId="{68A4783D-A938-4AC0-AA04-990972055E11}" type="pres">
      <dgm:prSet presAssocID="{82AD94D1-74C1-43BA-8E1C-0A383426542B}" presName="space" presStyleCnt="0"/>
      <dgm:spPr/>
    </dgm:pt>
    <dgm:pt modelId="{91A1AE1A-E919-4168-AB94-7F894AC417FD}" type="pres">
      <dgm:prSet presAssocID="{61E70FE2-1395-451D-BC57-A3D2B4FD6A36}" presName="composite" presStyleCnt="0"/>
      <dgm:spPr/>
    </dgm:pt>
    <dgm:pt modelId="{FE7EFCA9-4989-4807-AD47-F80FAEF0B7DC}" type="pres">
      <dgm:prSet presAssocID="{61E70FE2-1395-451D-BC57-A3D2B4FD6A36}" presName="parTx" presStyleLbl="alignNode1" presStyleIdx="2" presStyleCnt="5" custScaleY="127139" custLinFactX="-13458" custLinFactNeighborX="-100000" custLinFactNeighborY="-18444">
        <dgm:presLayoutVars>
          <dgm:chMax val="0"/>
          <dgm:chPref val="0"/>
          <dgm:bulletEnabled val="1"/>
        </dgm:presLayoutVars>
      </dgm:prSet>
      <dgm:spPr/>
    </dgm:pt>
    <dgm:pt modelId="{8034F057-8D28-4E34-99DD-1EAC6931BC0F}" type="pres">
      <dgm:prSet presAssocID="{61E70FE2-1395-451D-BC57-A3D2B4FD6A36}" presName="desTx" presStyleLbl="alignAccFollowNode1" presStyleIdx="2" presStyleCnt="5" custLinFactX="-13458" custLinFactNeighborX="-100000" custLinFactNeighborY="247">
        <dgm:presLayoutVars>
          <dgm:bulletEnabled val="1"/>
        </dgm:presLayoutVars>
      </dgm:prSet>
      <dgm:spPr>
        <a:prstGeom prst="rect">
          <a:avLst/>
        </a:prstGeom>
      </dgm:spPr>
    </dgm:pt>
    <dgm:pt modelId="{84AADFBE-24DA-4EA9-A7AD-1B30F5F300F6}" type="pres">
      <dgm:prSet presAssocID="{A6D6E235-2BB9-474D-B3A0-AF2EF6C5035A}" presName="space" presStyleCnt="0"/>
      <dgm:spPr/>
    </dgm:pt>
    <dgm:pt modelId="{9B859CC1-249E-4E4C-BFC4-78ABA63C4F72}" type="pres">
      <dgm:prSet presAssocID="{6A21461B-1C7E-4E1F-8B59-6B34F931643C}" presName="composite" presStyleCnt="0"/>
      <dgm:spPr/>
    </dgm:pt>
    <dgm:pt modelId="{1033D02A-8E97-4F94-A898-E081B210BBE1}" type="pres">
      <dgm:prSet presAssocID="{6A21461B-1C7E-4E1F-8B59-6B34F931643C}" presName="parTx" presStyleLbl="alignNode1" presStyleIdx="3" presStyleCnt="5" custScaleY="127139" custLinFactX="-14408" custLinFactNeighborX="-100000" custLinFactNeighborY="-17560">
        <dgm:presLayoutVars>
          <dgm:chMax val="0"/>
          <dgm:chPref val="0"/>
          <dgm:bulletEnabled val="1"/>
        </dgm:presLayoutVars>
      </dgm:prSet>
      <dgm:spPr/>
    </dgm:pt>
    <dgm:pt modelId="{D3E81C5D-D6EF-41EF-8AE9-2B6DFA7E119E}" type="pres">
      <dgm:prSet presAssocID="{6A21461B-1C7E-4E1F-8B59-6B34F931643C}" presName="desTx" presStyleLbl="alignAccFollowNode1" presStyleIdx="3" presStyleCnt="5" custLinFactX="-14408" custLinFactNeighborX="-100000" custLinFactNeighborY="350">
        <dgm:presLayoutVars>
          <dgm:bulletEnabled val="1"/>
        </dgm:presLayoutVars>
      </dgm:prSet>
      <dgm:spPr>
        <a:prstGeom prst="rect">
          <a:avLst/>
        </a:prstGeom>
      </dgm:spPr>
    </dgm:pt>
    <dgm:pt modelId="{84910201-B5B5-4616-9D4E-CA423FCC4AF2}" type="pres">
      <dgm:prSet presAssocID="{B0E67B58-A8D5-4D30-B988-2292DEBE0325}" presName="space" presStyleCnt="0"/>
      <dgm:spPr/>
    </dgm:pt>
    <dgm:pt modelId="{406DE95E-02F6-472E-9FE0-FAD31462197F}" type="pres">
      <dgm:prSet presAssocID="{9516162C-3249-45CF-A7FE-B57D5BAAAAE8}" presName="composite" presStyleCnt="0"/>
      <dgm:spPr/>
    </dgm:pt>
    <dgm:pt modelId="{55A2A28B-503E-45D2-B057-A20C5C7543CF}" type="pres">
      <dgm:prSet presAssocID="{9516162C-3249-45CF-A7FE-B57D5BAAAAE8}" presName="parTx" presStyleLbl="alignNode1" presStyleIdx="4" presStyleCnt="5" custScaleY="127139" custLinFactNeighborX="-78" custLinFactNeighborY="-19416">
        <dgm:presLayoutVars>
          <dgm:chMax val="0"/>
          <dgm:chPref val="0"/>
          <dgm:bulletEnabled val="1"/>
        </dgm:presLayoutVars>
      </dgm:prSet>
      <dgm:spPr/>
    </dgm:pt>
    <dgm:pt modelId="{6E45D3D1-6A9C-4BD9-92D2-35950D7B7F98}" type="pres">
      <dgm:prSet presAssocID="{9516162C-3249-45CF-A7FE-B57D5BAAAAE8}" presName="desTx" presStyleLbl="alignAccFollowNode1" presStyleIdx="4" presStyleCnt="5">
        <dgm:presLayoutVars>
          <dgm:bulletEnabled val="1"/>
        </dgm:presLayoutVars>
      </dgm:prSet>
      <dgm:spPr/>
    </dgm:pt>
  </dgm:ptLst>
  <dgm:cxnLst>
    <dgm:cxn modelId="{9A975901-E417-4129-9483-2C7778392F66}" type="presOf" srcId="{CDF87978-A7CF-49E0-B3DC-B8ED588AA23B}" destId="{EE220173-2551-4C20-A924-34059E781B04}" srcOrd="0" destOrd="6" presId="urn:microsoft.com/office/officeart/2005/8/layout/hList1"/>
    <dgm:cxn modelId="{59389403-749F-4C81-960A-05B49488A994}" type="presOf" srcId="{868C7E61-8F8F-4E29-B23C-69E3526F87D0}" destId="{EE220173-2551-4C20-A924-34059E781B04}" srcOrd="0" destOrd="3" presId="urn:microsoft.com/office/officeart/2005/8/layout/hList1"/>
    <dgm:cxn modelId="{0008B909-E848-431E-A402-D972C409545C}" srcId="{01FC794D-CCF4-4B7A-B754-397576BDA1A9}" destId="{868C7E61-8F8F-4E29-B23C-69E3526F87D0}" srcOrd="1" destOrd="0" parTransId="{B03D2A16-E571-416C-9270-F0257B82B04A}" sibTransId="{28DD31A5-4E51-4335-B886-A86A735FF40A}"/>
    <dgm:cxn modelId="{03102A0E-48E0-4800-A306-C19D8D7E665E}" type="presOf" srcId="{4BA7C8A4-2508-4615-8049-F5B907369051}" destId="{39849473-023B-474E-A5AB-00C8B0148B5A}" srcOrd="0" destOrd="2" presId="urn:microsoft.com/office/officeart/2005/8/layout/hList1"/>
    <dgm:cxn modelId="{D2839B0F-1A8C-4070-B5F7-3C24B56DC424}" type="presOf" srcId="{07E93EDE-8321-4703-8C2A-E03CE3EC63C4}" destId="{00E19EFA-0794-4D53-960B-907BD647DBE8}" srcOrd="0" destOrd="0" presId="urn:microsoft.com/office/officeart/2005/8/layout/hList1"/>
    <dgm:cxn modelId="{6C48F710-748E-4137-BC52-B6AAF81B3F69}" type="presOf" srcId="{3F42BE21-6464-4D3D-BFC5-4CFF3001A07E}" destId="{D3E81C5D-D6EF-41EF-8AE9-2B6DFA7E119E}" srcOrd="0" destOrd="5" presId="urn:microsoft.com/office/officeart/2005/8/layout/hList1"/>
    <dgm:cxn modelId="{C9892E11-08A3-4095-B875-A32B979BD1DB}" type="presOf" srcId="{D8501FE7-C9C2-4BB0-8A0C-FE9FD2BB9521}" destId="{8034F057-8D28-4E34-99DD-1EAC6931BC0F}" srcOrd="0" destOrd="4" presId="urn:microsoft.com/office/officeart/2005/8/layout/hList1"/>
    <dgm:cxn modelId="{51F13812-06C1-4588-B4AF-13321CFD858C}" srcId="{01FC794D-CCF4-4B7A-B754-397576BDA1A9}" destId="{F963D43F-D59D-4084-83B9-3D55F5725EAD}" srcOrd="0" destOrd="0" parTransId="{9005A992-FEBA-4A8D-8C01-17BDB9EAC4B8}" sibTransId="{1B878D5D-1483-4B3E-B939-8CEC4A4BD527}"/>
    <dgm:cxn modelId="{AD998E15-6815-4761-8EF8-47248F59FAFC}" srcId="{9516162C-3249-45CF-A7FE-B57D5BAAAAE8}" destId="{E2689D1D-0EAE-4A37-92A0-CE577003E286}" srcOrd="1" destOrd="0" parTransId="{73E67DDC-FD3E-4FFB-952D-B994DBBED9E6}" sibTransId="{54F96F57-91CD-4713-AE7E-3EBF492C4DE7}"/>
    <dgm:cxn modelId="{1148871A-7CBF-4152-8247-A7D1A4B598E5}" srcId="{54E5AA3B-C145-4047-9B69-1A2F4B4C8801}" destId="{475CAC51-72AE-46B9-AA56-1C3033079082}" srcOrd="5" destOrd="0" parTransId="{109CBA87-3B17-4545-ABB4-E2F8DE8CD34D}" sibTransId="{57D01E59-F08A-48CB-8833-6B03BAFFE619}"/>
    <dgm:cxn modelId="{5696AE1A-66D1-4A53-9CF7-652F92839DD9}" type="presOf" srcId="{E5CE8B24-AEA2-460D-99E4-F44DB2A9148C}" destId="{8034F057-8D28-4E34-99DD-1EAC6931BC0F}" srcOrd="0" destOrd="1" presId="urn:microsoft.com/office/officeart/2005/8/layout/hList1"/>
    <dgm:cxn modelId="{45196B1F-AE65-4F30-B75F-6F041C4CCF50}" type="presOf" srcId="{F3F91297-7D7A-450D-88DF-C2AE1C436A88}" destId="{D3E81C5D-D6EF-41EF-8AE9-2B6DFA7E119E}" srcOrd="0" destOrd="6" presId="urn:microsoft.com/office/officeart/2005/8/layout/hList1"/>
    <dgm:cxn modelId="{0DBD5420-34DA-410C-BC17-4DB30B8C205E}" srcId="{07E93EDE-8321-4703-8C2A-E03CE3EC63C4}" destId="{2E3B06C9-4A4C-4778-B8E5-2ACC0BA17D14}" srcOrd="3" destOrd="0" parTransId="{21364B1E-F1FF-4817-8D1E-1DB08C5AA9AD}" sibTransId="{A373A5BA-E82B-4DFA-865F-F13F77875493}"/>
    <dgm:cxn modelId="{411D8325-7F51-44F1-8FFA-52D19FE63EC4}" type="presOf" srcId="{2E3B06C9-4A4C-4778-B8E5-2ACC0BA17D14}" destId="{39849473-023B-474E-A5AB-00C8B0148B5A}" srcOrd="0" destOrd="3" presId="urn:microsoft.com/office/officeart/2005/8/layout/hList1"/>
    <dgm:cxn modelId="{9826CD2A-3357-4770-949A-15DC5CEB7EBF}" type="presOf" srcId="{278DA7A4-C1B9-4E4A-9B7A-35B1FA341ECD}" destId="{8034F057-8D28-4E34-99DD-1EAC6931BC0F}" srcOrd="0" destOrd="3" presId="urn:microsoft.com/office/officeart/2005/8/layout/hList1"/>
    <dgm:cxn modelId="{83988D36-92D2-49A9-A752-381EE8B1F3BB}" srcId="{54E5AA3B-C145-4047-9B69-1A2F4B4C8801}" destId="{080715BE-E96C-4133-BCE7-46A404A3571F}" srcOrd="7" destOrd="0" parTransId="{9A5B7545-EC71-4942-B287-0E538AA30A95}" sibTransId="{E826CEFD-DDD1-4C2C-9AAA-B7B0E7FEE1B8}"/>
    <dgm:cxn modelId="{E788A03B-718F-4D6C-A81B-E775AD6DDFBD}" srcId="{54E5AA3B-C145-4047-9B69-1A2F4B4C8801}" destId="{01FC794D-CCF4-4B7A-B754-397576BDA1A9}" srcOrd="1" destOrd="0" parTransId="{92238417-BD0A-4CC8-BB2C-8F29F9CE417C}" sibTransId="{89488D92-EA66-4C4F-8612-D442144DC8FA}"/>
    <dgm:cxn modelId="{D5D14C3E-6D57-4A4F-A5E3-529800D9B14E}" srcId="{5D25E500-D230-4BAF-BA61-78DAD3470D6C}" destId="{61E70FE2-1395-451D-BC57-A3D2B4FD6A36}" srcOrd="2" destOrd="0" parTransId="{3206D6B3-706B-404D-B8C9-60AB6F771731}" sibTransId="{A6D6E235-2BB9-474D-B3A0-AF2EF6C5035A}"/>
    <dgm:cxn modelId="{0031335B-DCB5-4559-BCFF-68AB3B298D74}" srcId="{6A21461B-1C7E-4E1F-8B59-6B34F931643C}" destId="{52411F49-B487-4AAF-BF46-EEAC60757EE3}" srcOrd="0" destOrd="0" parTransId="{1FA7673C-387C-49EB-89E3-2751E0B2BE23}" sibTransId="{2C945608-F24C-4660-91D5-9908B6ABC341}"/>
    <dgm:cxn modelId="{508DB95D-17EF-4972-840C-719761D7DCD7}" type="presOf" srcId="{00FAD196-BE0C-4FC1-8F5A-5334B2D0AD8F}" destId="{EE220173-2551-4C20-A924-34059E781B04}" srcOrd="0" destOrd="0" presId="urn:microsoft.com/office/officeart/2005/8/layout/hList1"/>
    <dgm:cxn modelId="{BB0D6F5E-3452-4A53-B75E-52C83602F90B}" type="presOf" srcId="{B413F22A-F19D-465F-8328-2865D116C237}" destId="{6E45D3D1-6A9C-4BD9-92D2-35950D7B7F98}" srcOrd="0" destOrd="0" presId="urn:microsoft.com/office/officeart/2005/8/layout/hList1"/>
    <dgm:cxn modelId="{477D8760-9617-4627-8BD6-C97CDEA737A5}" srcId="{07E93EDE-8321-4703-8C2A-E03CE3EC63C4}" destId="{5640FAAF-8A2B-46B9-BC86-45CAA24CA3FE}" srcOrd="1" destOrd="0" parTransId="{2283D5AA-93AE-4BD5-9E4D-32A2BC7036EB}" sibTransId="{20886408-181E-40B5-9942-6F54D5E8FA52}"/>
    <dgm:cxn modelId="{B4484241-C546-414F-AD2D-63BA5A23E409}" srcId="{6A21461B-1C7E-4E1F-8B59-6B34F931643C}" destId="{EE85ACC4-64D7-4068-84B3-5D84366ACC51}" srcOrd="1" destOrd="0" parTransId="{0E7D734F-7DAD-4AAE-841E-3F68BB4A95E8}" sibTransId="{46425450-6350-42F3-ACE4-4862DE9BC828}"/>
    <dgm:cxn modelId="{BACBFA44-4B7F-4153-A10D-A1F61E673C7A}" type="presOf" srcId="{D0E7D794-688A-496A-9954-1559F0F540E7}" destId="{EE220173-2551-4C20-A924-34059E781B04}" srcOrd="0" destOrd="4" presId="urn:microsoft.com/office/officeart/2005/8/layout/hList1"/>
    <dgm:cxn modelId="{8B766745-0A4C-4BEB-B00E-CD6C9DAD0889}" srcId="{01FC794D-CCF4-4B7A-B754-397576BDA1A9}" destId="{D0E7D794-688A-496A-9954-1559F0F540E7}" srcOrd="2" destOrd="0" parTransId="{7CFACEA9-2E8F-4420-B545-BB59979C7C9E}" sibTransId="{952C1F80-FD78-40A9-B7FB-2B6BC82454F3}"/>
    <dgm:cxn modelId="{08206B65-6784-41E9-8DD4-A869ADA0C6C5}" srcId="{61E70FE2-1395-451D-BC57-A3D2B4FD6A36}" destId="{278DA7A4-C1B9-4E4A-9B7A-35B1FA341ECD}" srcOrd="3" destOrd="0" parTransId="{2115F9A0-4EF3-4EB9-94D9-DACB968F1300}" sibTransId="{5A137453-42E6-418E-8FAD-AA4A3432BDFE}"/>
    <dgm:cxn modelId="{B39A6E68-22F7-4C8F-9D37-8E075ACE37AE}" type="presOf" srcId="{48D5D61D-8304-42D1-A298-F41E7D5FF20E}" destId="{39849473-023B-474E-A5AB-00C8B0148B5A}" srcOrd="0" destOrd="7" presId="urn:microsoft.com/office/officeart/2005/8/layout/hList1"/>
    <dgm:cxn modelId="{8871C148-E043-4F72-82B2-A83B9328717C}" srcId="{61E70FE2-1395-451D-BC57-A3D2B4FD6A36}" destId="{05AB6356-66A3-4E64-8162-376E9E864D27}" srcOrd="0" destOrd="0" parTransId="{42B47B2A-7517-4FC6-AD23-0C9884F64A8F}" sibTransId="{DCABDA3C-945F-4215-8B54-1CA7CB6A7A60}"/>
    <dgm:cxn modelId="{EA2F8549-7CF4-432C-B146-F261AEE31C34}" srcId="{01FC794D-CCF4-4B7A-B754-397576BDA1A9}" destId="{B76CD133-F019-45B6-B9EC-146CCA526A88}" srcOrd="3" destOrd="0" parTransId="{79A5BD2F-B2E2-401B-8158-AAB0635C5B20}" sibTransId="{D0CF688F-2637-44B8-9907-C4B7042C8C41}"/>
    <dgm:cxn modelId="{E6099369-2735-4224-AD57-5AD0E59A897F}" type="presOf" srcId="{8E7E8341-B843-4263-B458-86B3537D0B85}" destId="{D3E81C5D-D6EF-41EF-8AE9-2B6DFA7E119E}" srcOrd="0" destOrd="7" presId="urn:microsoft.com/office/officeart/2005/8/layout/hList1"/>
    <dgm:cxn modelId="{9299164A-02F7-4BE1-BA0A-47CBA54DD83D}" srcId="{5D25E500-D230-4BAF-BA61-78DAD3470D6C}" destId="{6A21461B-1C7E-4E1F-8B59-6B34F931643C}" srcOrd="3" destOrd="0" parTransId="{2DF564B8-A480-4C60-A73B-DF56D3AD7FA2}" sibTransId="{B0E67B58-A8D5-4D30-B988-2292DEBE0325}"/>
    <dgm:cxn modelId="{C78FCD6A-A7BD-455A-85BD-7D4994C1569E}" srcId="{54E5AA3B-C145-4047-9B69-1A2F4B4C8801}" destId="{E78239CE-6E3C-4606-90FF-D8737B5A6922}" srcOrd="3" destOrd="0" parTransId="{E8B8E35C-8230-4C80-BAF1-E2C4F68AABBF}" sibTransId="{2AB1500F-434A-4AB9-95FA-C785E64D8C3B}"/>
    <dgm:cxn modelId="{5CDAFF6E-636D-48D8-B828-7C25E7F10375}" type="presOf" srcId="{477B7F74-430A-4FA3-8784-3D99814FEEDD}" destId="{8034F057-8D28-4E34-99DD-1EAC6931BC0F}" srcOrd="0" destOrd="5" presId="urn:microsoft.com/office/officeart/2005/8/layout/hList1"/>
    <dgm:cxn modelId="{B1AFE250-CB57-4B16-84B2-08A9B34137C8}" srcId="{6A21461B-1C7E-4E1F-8B59-6B34F931643C}" destId="{3F42BE21-6464-4D3D-BFC5-4CFF3001A07E}" srcOrd="2" destOrd="0" parTransId="{2676B0C3-AC8D-4B8F-8A88-0059AC537B5A}" sibTransId="{B4F7CFAE-FC57-4ED5-A1AC-66765496AC73}"/>
    <dgm:cxn modelId="{56A4E970-B74F-41C3-B836-F7C3BF94E0FE}" srcId="{54E5AA3B-C145-4047-9B69-1A2F4B4C8801}" destId="{00FAD196-BE0C-4FC1-8F5A-5334B2D0AD8F}" srcOrd="0" destOrd="0" parTransId="{EAF71AC8-15F5-4EDB-B0ED-8E639620B00B}" sibTransId="{20E4066F-6A9E-4FD9-9A43-F15AAB4F8F8B}"/>
    <dgm:cxn modelId="{53934E53-C7B4-4DDD-9EBC-607BE3A8ED3F}" type="presOf" srcId="{D2CEAB28-3BB9-416C-90E4-C00C121AA295}" destId="{EE220173-2551-4C20-A924-34059E781B04}" srcOrd="0" destOrd="12" presId="urn:microsoft.com/office/officeart/2005/8/layout/hList1"/>
    <dgm:cxn modelId="{5B5A5153-2D46-4D3D-9E9E-51EE68AC8A29}" type="presOf" srcId="{080715BE-E96C-4133-BCE7-46A404A3571F}" destId="{EE220173-2551-4C20-A924-34059E781B04}" srcOrd="0" destOrd="11" presId="urn:microsoft.com/office/officeart/2005/8/layout/hList1"/>
    <dgm:cxn modelId="{E27B2454-DC10-4EF7-9025-C7AC6FA9C209}" type="presOf" srcId="{2C5DEDAB-C226-46C9-868A-75B41C74EF78}" destId="{EE220173-2551-4C20-A924-34059E781B04}" srcOrd="0" destOrd="10" presId="urn:microsoft.com/office/officeart/2005/8/layout/hList1"/>
    <dgm:cxn modelId="{ADC4A075-ECDB-4871-9A0A-A5A6BCC7345D}" srcId="{61E70FE2-1395-451D-BC57-A3D2B4FD6A36}" destId="{50E3C50A-A9D2-4124-B8B9-B983DDCC9DB6}" srcOrd="2" destOrd="0" parTransId="{F64CB52E-A3A4-4F51-8768-05C52675351B}" sibTransId="{CFBE655F-D8CC-4C63-8C0F-AA5FF23E8D9D}"/>
    <dgm:cxn modelId="{78ACC375-8671-425A-ABD1-B58BB47DF4A1}" srcId="{5D25E500-D230-4BAF-BA61-78DAD3470D6C}" destId="{54E5AA3B-C145-4047-9B69-1A2F4B4C8801}" srcOrd="1" destOrd="0" parTransId="{CB44DBF9-BD3B-4DFB-9F5F-8092A1C151BC}" sibTransId="{82AD94D1-74C1-43BA-8E1C-0A383426542B}"/>
    <dgm:cxn modelId="{3EC85F76-8947-4245-9696-DF3585359A3B}" type="presOf" srcId="{9516162C-3249-45CF-A7FE-B57D5BAAAAE8}" destId="{55A2A28B-503E-45D2-B057-A20C5C7543CF}" srcOrd="0" destOrd="0" presId="urn:microsoft.com/office/officeart/2005/8/layout/hList1"/>
    <dgm:cxn modelId="{7E233377-423D-44A2-8479-227FF0F335A6}" srcId="{07E93EDE-8321-4703-8C2A-E03CE3EC63C4}" destId="{CCF1515C-3DF7-4F61-992D-AF891898240E}" srcOrd="0" destOrd="0" parTransId="{E218102F-7BC3-4EC5-ADEC-53253CD4BB4B}" sibTransId="{E93BC000-01EF-45A5-B68E-D49E15F3018A}"/>
    <dgm:cxn modelId="{FCF75578-4358-43AB-9CF2-AB5138072F69}" type="presOf" srcId="{A5E52F86-2B0C-47EA-8742-2CFCF7D9B22A}" destId="{D3E81C5D-D6EF-41EF-8AE9-2B6DFA7E119E}" srcOrd="0" destOrd="4" presId="urn:microsoft.com/office/officeart/2005/8/layout/hList1"/>
    <dgm:cxn modelId="{BB6F347C-9174-45ED-8D47-5893C1D4B7BE}" srcId="{07E93EDE-8321-4703-8C2A-E03CE3EC63C4}" destId="{4BA7C8A4-2508-4615-8049-F5B907369051}" srcOrd="2" destOrd="0" parTransId="{9A1011E1-410F-4D51-A3A8-F4D8EBFE0224}" sibTransId="{80B9CB0F-2C8C-4AAA-8EC3-770E16886035}"/>
    <dgm:cxn modelId="{F26F4784-64A8-4589-A98C-ACE31FCD121A}" srcId="{61E70FE2-1395-451D-BC57-A3D2B4FD6A36}" destId="{E5CE8B24-AEA2-460D-99E4-F44DB2A9148C}" srcOrd="1" destOrd="0" parTransId="{C8353110-CE80-41CA-AE7E-DAEAFB4547C5}" sibTransId="{ED56F8C3-F781-4C73-9D27-C3F5BE3F8908}"/>
    <dgm:cxn modelId="{2A30C185-5DF1-40A8-9B1C-5ED0F4B5C882}" type="presOf" srcId="{E2689D1D-0EAE-4A37-92A0-CE577003E286}" destId="{6E45D3D1-6A9C-4BD9-92D2-35950D7B7F98}" srcOrd="0" destOrd="1" presId="urn:microsoft.com/office/officeart/2005/8/layout/hList1"/>
    <dgm:cxn modelId="{2DAE3E87-0804-4B77-8DF8-F92C4CD54AC0}" type="presOf" srcId="{50E3C50A-A9D2-4124-B8B9-B983DDCC9DB6}" destId="{8034F057-8D28-4E34-99DD-1EAC6931BC0F}" srcOrd="0" destOrd="2" presId="urn:microsoft.com/office/officeart/2005/8/layout/hList1"/>
    <dgm:cxn modelId="{DBFBB187-5234-4D1F-A396-1CB71675BDCD}" type="presOf" srcId="{475CAC51-72AE-46B9-AA56-1C3033079082}" destId="{EE220173-2551-4C20-A924-34059E781B04}" srcOrd="0" destOrd="9" presId="urn:microsoft.com/office/officeart/2005/8/layout/hList1"/>
    <dgm:cxn modelId="{3A1D108A-CB5C-4494-8451-46849D2E75F9}" type="presOf" srcId="{54E5AA3B-C145-4047-9B69-1A2F4B4C8801}" destId="{2BC37FE3-1772-408E-BAA7-49CA1F133D53}" srcOrd="0" destOrd="0" presId="urn:microsoft.com/office/officeart/2005/8/layout/hList1"/>
    <dgm:cxn modelId="{BE22328B-EF5E-4E93-B752-45759CB984BA}" type="presOf" srcId="{61E70FE2-1395-451D-BC57-A3D2B4FD6A36}" destId="{FE7EFCA9-4989-4807-AD47-F80FAEF0B7DC}" srcOrd="0" destOrd="0" presId="urn:microsoft.com/office/officeart/2005/8/layout/hList1"/>
    <dgm:cxn modelId="{C694DA8C-2C86-4D84-A2A6-348C6970EF3F}" type="presOf" srcId="{D8FED27D-4900-4DC3-8C84-146B87C65077}" destId="{6E45D3D1-6A9C-4BD9-92D2-35950D7B7F98}" srcOrd="0" destOrd="2" presId="urn:microsoft.com/office/officeart/2005/8/layout/hList1"/>
    <dgm:cxn modelId="{3325688F-B630-448D-981F-11B544B582A9}" type="presOf" srcId="{01FC794D-CCF4-4B7A-B754-397576BDA1A9}" destId="{EE220173-2551-4C20-A924-34059E781B04}" srcOrd="0" destOrd="1" presId="urn:microsoft.com/office/officeart/2005/8/layout/hList1"/>
    <dgm:cxn modelId="{B8ED5990-7496-4910-AF03-6C105670488C}" srcId="{07E93EDE-8321-4703-8C2A-E03CE3EC63C4}" destId="{57DABA4A-F589-40BB-8708-C1B439FF7558}" srcOrd="4" destOrd="0" parTransId="{C52C62AC-684E-4F28-8B8B-4623842457F6}" sibTransId="{EBF8C0A4-0273-4F9C-9FAA-221C99D4FCF9}"/>
    <dgm:cxn modelId="{6BB45493-482A-4AAE-82DE-0AFB4F2C7DAD}" srcId="{6A21461B-1C7E-4E1F-8B59-6B34F931643C}" destId="{8E7E8341-B843-4263-B458-86B3537D0B85}" srcOrd="4" destOrd="0" parTransId="{8FE10EB9-3176-4E0C-8E71-D7E4C5A5126C}" sibTransId="{C39EB88D-C7B0-4CE4-80B5-8B3DD5292201}"/>
    <dgm:cxn modelId="{085CA39A-C020-4BE1-A9ED-A4619151A2D8}" type="presOf" srcId="{05AB6356-66A3-4E64-8162-376E9E864D27}" destId="{8034F057-8D28-4E34-99DD-1EAC6931BC0F}" srcOrd="0" destOrd="0" presId="urn:microsoft.com/office/officeart/2005/8/layout/hList1"/>
    <dgm:cxn modelId="{17A4BFA1-9774-4E8F-AD04-E99944D40277}" srcId="{07E93EDE-8321-4703-8C2A-E03CE3EC63C4}" destId="{AE57D1D0-4BB4-4818-9C8D-DFC98ED722CF}" srcOrd="5" destOrd="0" parTransId="{F6A3AABC-ECE8-43C2-953D-9F6D8BA2811E}" sibTransId="{84F54E93-CC1A-48EF-8F69-4B8AA50F0CB1}"/>
    <dgm:cxn modelId="{2CD9CFA3-3CE4-402E-A376-00839C60059D}" srcId="{9516162C-3249-45CF-A7FE-B57D5BAAAAE8}" destId="{D8FED27D-4900-4DC3-8C84-146B87C65077}" srcOrd="2" destOrd="0" parTransId="{F9F896F0-AD8E-414F-9F30-96F9DDCE309C}" sibTransId="{2971431E-ED26-4BF5-B35A-6F4E95DC9E66}"/>
    <dgm:cxn modelId="{585769A4-9C9C-4C83-B4D9-39D6C36CE863}" srcId="{61E70FE2-1395-451D-BC57-A3D2B4FD6A36}" destId="{477B7F74-430A-4FA3-8784-3D99814FEEDD}" srcOrd="5" destOrd="0" parTransId="{B0A09BD9-B9A1-4F44-A84A-0068E7BB63AA}" sibTransId="{38C225FA-2F5D-4AA0-BFEC-2A4F765A9CAB}"/>
    <dgm:cxn modelId="{8918FBA5-9B0D-4579-BEAE-0588F13294D0}" srcId="{07E93EDE-8321-4703-8C2A-E03CE3EC63C4}" destId="{B5DF3411-783A-4988-9CEA-87FAE562D1A5}" srcOrd="6" destOrd="0" parTransId="{A3D21BCA-5FAD-4E32-B51D-A3B165F301CB}" sibTransId="{EEA9A958-C03D-40F5-94D5-8C43F806C43E}"/>
    <dgm:cxn modelId="{E5B95EA9-6387-4C5F-B70C-CA1D24EC3F5A}" type="presOf" srcId="{AE57D1D0-4BB4-4818-9C8D-DFC98ED722CF}" destId="{39849473-023B-474E-A5AB-00C8B0148B5A}" srcOrd="0" destOrd="5" presId="urn:microsoft.com/office/officeart/2005/8/layout/hList1"/>
    <dgm:cxn modelId="{981F8FA9-BE25-4944-98E2-B01888A0A0B0}" type="presOf" srcId="{B5DF3411-783A-4988-9CEA-87FAE562D1A5}" destId="{39849473-023B-474E-A5AB-00C8B0148B5A}" srcOrd="0" destOrd="6" presId="urn:microsoft.com/office/officeart/2005/8/layout/hList1"/>
    <dgm:cxn modelId="{932EB9B4-DDDC-492D-AE66-AEA9357AA115}" srcId="{54E5AA3B-C145-4047-9B69-1A2F4B4C8801}" destId="{1D4523A9-9F87-423B-B752-DC213A13B276}" srcOrd="4" destOrd="0" parTransId="{D6D0B34D-3E51-4064-8181-9DC73546CFDD}" sibTransId="{A7350DD9-DAB2-44CB-916F-189BB4125E87}"/>
    <dgm:cxn modelId="{785096B5-8673-438A-A2C7-F733B548E3B7}" type="presOf" srcId="{52411F49-B487-4AAF-BF46-EEAC60757EE3}" destId="{D3E81C5D-D6EF-41EF-8AE9-2B6DFA7E119E}" srcOrd="0" destOrd="0" presId="urn:microsoft.com/office/officeart/2005/8/layout/hList1"/>
    <dgm:cxn modelId="{A2B2E1B7-B9E4-4623-8728-67B41A1C770F}" srcId="{EE85ACC4-64D7-4068-84B3-5D84366ACC51}" destId="{A5E52F86-2B0C-47EA-8742-2CFCF7D9B22A}" srcOrd="2" destOrd="0" parTransId="{00E093CD-D5B7-49C3-97A7-B53B763D8FEF}" sibTransId="{F47DF255-EA5D-441D-899B-79D1EABCEFC3}"/>
    <dgm:cxn modelId="{DEFF3DBD-2BD6-4AF2-9814-A0BDCAEA80A2}" type="presOf" srcId="{5D25E500-D230-4BAF-BA61-78DAD3470D6C}" destId="{35E82462-AC84-4A36-A11F-CEEBBEBDEC31}" srcOrd="0" destOrd="0" presId="urn:microsoft.com/office/officeart/2005/8/layout/hList1"/>
    <dgm:cxn modelId="{598C47BF-DBF5-4A3A-9F34-AF036A1260F3}" srcId="{5D25E500-D230-4BAF-BA61-78DAD3470D6C}" destId="{07E93EDE-8321-4703-8C2A-E03CE3EC63C4}" srcOrd="0" destOrd="0" parTransId="{73A9982F-1EFC-4209-8009-9340EF46C94D}" sibTransId="{F2DDD2EB-ECB2-456A-B35D-26E3AAA81597}"/>
    <dgm:cxn modelId="{BAC979C3-7641-4E82-9570-C744E7569005}" type="presOf" srcId="{1D4523A9-9F87-423B-B752-DC213A13B276}" destId="{EE220173-2551-4C20-A924-34059E781B04}" srcOrd="0" destOrd="8" presId="urn:microsoft.com/office/officeart/2005/8/layout/hList1"/>
    <dgm:cxn modelId="{BFCD02C6-AF2E-453E-9267-10DBAD7F785E}" type="presOf" srcId="{57DABA4A-F589-40BB-8708-C1B439FF7558}" destId="{39849473-023B-474E-A5AB-00C8B0148B5A}" srcOrd="0" destOrd="4" presId="urn:microsoft.com/office/officeart/2005/8/layout/hList1"/>
    <dgm:cxn modelId="{971FFBC6-6150-4E82-BB5A-03C2DA897860}" type="presOf" srcId="{EE85ACC4-64D7-4068-84B3-5D84366ACC51}" destId="{D3E81C5D-D6EF-41EF-8AE9-2B6DFA7E119E}" srcOrd="0" destOrd="1" presId="urn:microsoft.com/office/officeart/2005/8/layout/hList1"/>
    <dgm:cxn modelId="{11F9D0C8-E476-4329-9F58-C8B6BFE3E289}" srcId="{EE85ACC4-64D7-4068-84B3-5D84366ACC51}" destId="{B4E95341-3BF4-4971-A890-DAF7C1B24493}" srcOrd="1" destOrd="0" parTransId="{C968C0E1-7413-4EDF-873D-78CA1DC5F079}" sibTransId="{1F9B7306-B4E6-4EE2-8B1A-6127AC63C098}"/>
    <dgm:cxn modelId="{951A45CA-FB70-4548-9CCC-4FA641141D49}" type="presOf" srcId="{5640FAAF-8A2B-46B9-BC86-45CAA24CA3FE}" destId="{39849473-023B-474E-A5AB-00C8B0148B5A}" srcOrd="0" destOrd="1" presId="urn:microsoft.com/office/officeart/2005/8/layout/hList1"/>
    <dgm:cxn modelId="{73B851CA-9D73-4E35-A2E0-B6ADCB0A604C}" srcId="{54E5AA3B-C145-4047-9B69-1A2F4B4C8801}" destId="{D2CEAB28-3BB9-416C-90E4-C00C121AA295}" srcOrd="8" destOrd="0" parTransId="{3CC14BD7-2006-4E50-B381-596566BED2A9}" sibTransId="{0AC0A3F5-5213-47F6-B987-8587FE5E0E89}"/>
    <dgm:cxn modelId="{2AA81FCC-0439-41F9-A7BF-233471D5621F}" srcId="{EE85ACC4-64D7-4068-84B3-5D84366ACC51}" destId="{C5231A93-14FB-411D-8484-EA55F648199E}" srcOrd="0" destOrd="0" parTransId="{ACBAADD7-89E6-482D-A0D4-0ABEC67693C9}" sibTransId="{FCC5B68B-EC9B-4FB1-93B4-E746D81BD6B9}"/>
    <dgm:cxn modelId="{9BDA94D2-076A-410E-B9C5-C2A2E4300DED}" type="presOf" srcId="{CCF1515C-3DF7-4F61-992D-AF891898240E}" destId="{39849473-023B-474E-A5AB-00C8B0148B5A}" srcOrd="0" destOrd="0" presId="urn:microsoft.com/office/officeart/2005/8/layout/hList1"/>
    <dgm:cxn modelId="{49D197D2-2E9E-4161-B040-970EF1D92F0C}" srcId="{61E70FE2-1395-451D-BC57-A3D2B4FD6A36}" destId="{D8501FE7-C9C2-4BB0-8A0C-FE9FD2BB9521}" srcOrd="4" destOrd="0" parTransId="{51EE5AE0-2288-42F0-AAE8-6B3965F7B214}" sibTransId="{0D7D2F04-7E75-435C-96BC-582C571B423A}"/>
    <dgm:cxn modelId="{5F7C94D3-C9F3-483E-9645-F36CB43DB14E}" srcId="{5D25E500-D230-4BAF-BA61-78DAD3470D6C}" destId="{9516162C-3249-45CF-A7FE-B57D5BAAAAE8}" srcOrd="4" destOrd="0" parTransId="{3A628F6F-6A99-475F-A23D-8825494E8453}" sibTransId="{2B1BA1D4-A0C4-42A8-AA4F-9BA19089F39F}"/>
    <dgm:cxn modelId="{843995D6-42BD-4EB9-A833-C4537F9BC05A}" srcId="{6A21461B-1C7E-4E1F-8B59-6B34F931643C}" destId="{F3F91297-7D7A-450D-88DF-C2AE1C436A88}" srcOrd="3" destOrd="0" parTransId="{D0949BAB-B9AC-4B66-972B-1CBCB0A4180F}" sibTransId="{A2B060EA-718E-4AC1-A071-5C34BD3B31A0}"/>
    <dgm:cxn modelId="{1AE2C2D7-E4F6-41A4-96A1-C5F8AF43FB05}" type="presOf" srcId="{B76CD133-F019-45B6-B9EC-146CCA526A88}" destId="{EE220173-2551-4C20-A924-34059E781B04}" srcOrd="0" destOrd="5" presId="urn:microsoft.com/office/officeart/2005/8/layout/hList1"/>
    <dgm:cxn modelId="{F5D543D9-6848-471C-82EF-03E3705D2090}" type="presOf" srcId="{6A21461B-1C7E-4E1F-8B59-6B34F931643C}" destId="{1033D02A-8E97-4F94-A898-E081B210BBE1}" srcOrd="0" destOrd="0" presId="urn:microsoft.com/office/officeart/2005/8/layout/hList1"/>
    <dgm:cxn modelId="{CC9F33E1-4CE4-4012-B964-03CE002BAD5C}" type="presOf" srcId="{B4E95341-3BF4-4971-A890-DAF7C1B24493}" destId="{D3E81C5D-D6EF-41EF-8AE9-2B6DFA7E119E}" srcOrd="0" destOrd="3" presId="urn:microsoft.com/office/officeart/2005/8/layout/hList1"/>
    <dgm:cxn modelId="{BA6D73E1-483D-4891-9397-A3444CD211A7}" srcId="{54E5AA3B-C145-4047-9B69-1A2F4B4C8801}" destId="{CDF87978-A7CF-49E0-B3DC-B8ED588AA23B}" srcOrd="2" destOrd="0" parTransId="{F84D3DEF-B671-4D65-A36B-CD9DADD0DD93}" sibTransId="{5B34B8DC-FC8C-48A6-AA74-EDA4EEBBBC0A}"/>
    <dgm:cxn modelId="{0266BAE8-2E9D-4D36-AB82-C96243FA04B3}" type="presOf" srcId="{E78239CE-6E3C-4606-90FF-D8737B5A6922}" destId="{EE220173-2551-4C20-A924-34059E781B04}" srcOrd="0" destOrd="7" presId="urn:microsoft.com/office/officeart/2005/8/layout/hList1"/>
    <dgm:cxn modelId="{50E77BF3-D254-4AF1-BFCF-060D09C6A85C}" srcId="{54E5AA3B-C145-4047-9B69-1A2F4B4C8801}" destId="{2C5DEDAB-C226-46C9-868A-75B41C74EF78}" srcOrd="6" destOrd="0" parTransId="{5E6B4E34-B7CC-4754-8C34-16C587E59C4A}" sibTransId="{37831C98-3D9A-427C-AAFE-AFF5E6BE4633}"/>
    <dgm:cxn modelId="{59490BF5-8F04-4A2E-9BDA-EA2329AD1E0E}" srcId="{9516162C-3249-45CF-A7FE-B57D5BAAAAE8}" destId="{B413F22A-F19D-465F-8328-2865D116C237}" srcOrd="0" destOrd="0" parTransId="{8D908D09-B111-4946-8053-A70DA501FBF5}" sibTransId="{12B61568-58C5-4173-B480-9E86AF514A40}"/>
    <dgm:cxn modelId="{9FBB11F8-1F21-4701-A954-E7ADA150D829}" type="presOf" srcId="{F963D43F-D59D-4084-83B9-3D55F5725EAD}" destId="{EE220173-2551-4C20-A924-34059E781B04}" srcOrd="0" destOrd="2" presId="urn:microsoft.com/office/officeart/2005/8/layout/hList1"/>
    <dgm:cxn modelId="{0AAB03FA-E8F4-4FC6-A7E4-3C4512F670C5}" srcId="{B5DF3411-783A-4988-9CEA-87FAE562D1A5}" destId="{48D5D61D-8304-42D1-A298-F41E7D5FF20E}" srcOrd="0" destOrd="0" parTransId="{B081B05E-D636-4F08-BFAD-554C0880E16D}" sibTransId="{66FD93DB-133F-499D-81DE-58EA0AACE0C3}"/>
    <dgm:cxn modelId="{57FB3BFC-2CDF-4093-B5DA-3396399E8392}" type="presOf" srcId="{C5231A93-14FB-411D-8484-EA55F648199E}" destId="{D3E81C5D-D6EF-41EF-8AE9-2B6DFA7E119E}" srcOrd="0" destOrd="2" presId="urn:microsoft.com/office/officeart/2005/8/layout/hList1"/>
    <dgm:cxn modelId="{B0DF0874-9EB3-47CE-982B-1B024EDB3529}" type="presParOf" srcId="{35E82462-AC84-4A36-A11F-CEEBBEBDEC31}" destId="{D387F6B7-A24D-450C-BD8C-CE275D2BEFC7}" srcOrd="0" destOrd="0" presId="urn:microsoft.com/office/officeart/2005/8/layout/hList1"/>
    <dgm:cxn modelId="{B396E309-F770-4A30-B272-8C82CB265A07}" type="presParOf" srcId="{D387F6B7-A24D-450C-BD8C-CE275D2BEFC7}" destId="{00E19EFA-0794-4D53-960B-907BD647DBE8}" srcOrd="0" destOrd="0" presId="urn:microsoft.com/office/officeart/2005/8/layout/hList1"/>
    <dgm:cxn modelId="{16799230-22AB-43A7-AEBC-B163E3BCFE7B}" type="presParOf" srcId="{D387F6B7-A24D-450C-BD8C-CE275D2BEFC7}" destId="{39849473-023B-474E-A5AB-00C8B0148B5A}" srcOrd="1" destOrd="0" presId="urn:microsoft.com/office/officeart/2005/8/layout/hList1"/>
    <dgm:cxn modelId="{8D4CCB7E-C302-492F-A864-3FFFFE883827}" type="presParOf" srcId="{35E82462-AC84-4A36-A11F-CEEBBEBDEC31}" destId="{37534434-ABB5-43C7-9289-D00E7B2FF4BD}" srcOrd="1" destOrd="0" presId="urn:microsoft.com/office/officeart/2005/8/layout/hList1"/>
    <dgm:cxn modelId="{79859055-C0B4-4F55-9192-8658473C4A8D}" type="presParOf" srcId="{35E82462-AC84-4A36-A11F-CEEBBEBDEC31}" destId="{CC8B6D15-5075-4EF5-B9B1-C1E10A0C1203}" srcOrd="2" destOrd="0" presId="urn:microsoft.com/office/officeart/2005/8/layout/hList1"/>
    <dgm:cxn modelId="{CB0E8459-7DA5-4761-B844-C87A07DA52CF}" type="presParOf" srcId="{CC8B6D15-5075-4EF5-B9B1-C1E10A0C1203}" destId="{2BC37FE3-1772-408E-BAA7-49CA1F133D53}" srcOrd="0" destOrd="0" presId="urn:microsoft.com/office/officeart/2005/8/layout/hList1"/>
    <dgm:cxn modelId="{26CB8816-7710-4882-9FE4-DF7B936012EF}" type="presParOf" srcId="{CC8B6D15-5075-4EF5-B9B1-C1E10A0C1203}" destId="{EE220173-2551-4C20-A924-34059E781B04}" srcOrd="1" destOrd="0" presId="urn:microsoft.com/office/officeart/2005/8/layout/hList1"/>
    <dgm:cxn modelId="{5A2AA389-0820-45B0-B997-A624DF511634}" type="presParOf" srcId="{35E82462-AC84-4A36-A11F-CEEBBEBDEC31}" destId="{68A4783D-A938-4AC0-AA04-990972055E11}" srcOrd="3" destOrd="0" presId="urn:microsoft.com/office/officeart/2005/8/layout/hList1"/>
    <dgm:cxn modelId="{5BA53BCF-6075-44AB-A2B9-610DBEE645DA}" type="presParOf" srcId="{35E82462-AC84-4A36-A11F-CEEBBEBDEC31}" destId="{91A1AE1A-E919-4168-AB94-7F894AC417FD}" srcOrd="4" destOrd="0" presId="urn:microsoft.com/office/officeart/2005/8/layout/hList1"/>
    <dgm:cxn modelId="{C4534849-8B2C-4DEE-94FC-8D352BDD9B95}" type="presParOf" srcId="{91A1AE1A-E919-4168-AB94-7F894AC417FD}" destId="{FE7EFCA9-4989-4807-AD47-F80FAEF0B7DC}" srcOrd="0" destOrd="0" presId="urn:microsoft.com/office/officeart/2005/8/layout/hList1"/>
    <dgm:cxn modelId="{2D1EA6AF-2477-482D-AA58-F48E982E362D}" type="presParOf" srcId="{91A1AE1A-E919-4168-AB94-7F894AC417FD}" destId="{8034F057-8D28-4E34-99DD-1EAC6931BC0F}" srcOrd="1" destOrd="0" presId="urn:microsoft.com/office/officeart/2005/8/layout/hList1"/>
    <dgm:cxn modelId="{7EE6D658-8A72-466C-A239-B22DF9A989B1}" type="presParOf" srcId="{35E82462-AC84-4A36-A11F-CEEBBEBDEC31}" destId="{84AADFBE-24DA-4EA9-A7AD-1B30F5F300F6}" srcOrd="5" destOrd="0" presId="urn:microsoft.com/office/officeart/2005/8/layout/hList1"/>
    <dgm:cxn modelId="{E2D64173-C9C2-4D15-891A-9C3F84DDB637}" type="presParOf" srcId="{35E82462-AC84-4A36-A11F-CEEBBEBDEC31}" destId="{9B859CC1-249E-4E4C-BFC4-78ABA63C4F72}" srcOrd="6" destOrd="0" presId="urn:microsoft.com/office/officeart/2005/8/layout/hList1"/>
    <dgm:cxn modelId="{6E108996-DBD5-4680-939C-5A44DA44B3D9}" type="presParOf" srcId="{9B859CC1-249E-4E4C-BFC4-78ABA63C4F72}" destId="{1033D02A-8E97-4F94-A898-E081B210BBE1}" srcOrd="0" destOrd="0" presId="urn:microsoft.com/office/officeart/2005/8/layout/hList1"/>
    <dgm:cxn modelId="{0C394759-69A4-4BD5-8D83-FC7956670A79}" type="presParOf" srcId="{9B859CC1-249E-4E4C-BFC4-78ABA63C4F72}" destId="{D3E81C5D-D6EF-41EF-8AE9-2B6DFA7E119E}" srcOrd="1" destOrd="0" presId="urn:microsoft.com/office/officeart/2005/8/layout/hList1"/>
    <dgm:cxn modelId="{02802A69-572D-41AC-A51D-4B06F2AAD753}" type="presParOf" srcId="{35E82462-AC84-4A36-A11F-CEEBBEBDEC31}" destId="{84910201-B5B5-4616-9D4E-CA423FCC4AF2}" srcOrd="7" destOrd="0" presId="urn:microsoft.com/office/officeart/2005/8/layout/hList1"/>
    <dgm:cxn modelId="{744191A6-23C6-4B5F-87D2-5CC1EC2AF4D6}" type="presParOf" srcId="{35E82462-AC84-4A36-A11F-CEEBBEBDEC31}" destId="{406DE95E-02F6-472E-9FE0-FAD31462197F}" srcOrd="8" destOrd="0" presId="urn:microsoft.com/office/officeart/2005/8/layout/hList1"/>
    <dgm:cxn modelId="{C7EF3A99-A761-4394-AEF2-CE50FB105735}" type="presParOf" srcId="{406DE95E-02F6-472E-9FE0-FAD31462197F}" destId="{55A2A28B-503E-45D2-B057-A20C5C7543CF}" srcOrd="0" destOrd="0" presId="urn:microsoft.com/office/officeart/2005/8/layout/hList1"/>
    <dgm:cxn modelId="{F7F9CC17-2548-4504-88BE-1EC39FDEC821}" type="presParOf" srcId="{406DE95E-02F6-472E-9FE0-FAD31462197F}" destId="{6E45D3D1-6A9C-4BD9-92D2-35950D7B7F9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9A3B5-C700-41D5-AE28-7C62EC1C8EBB}">
      <dsp:nvSpPr>
        <dsp:cNvPr id="0" name=""/>
        <dsp:cNvSpPr/>
      </dsp:nvSpPr>
      <dsp:spPr>
        <a:xfrm>
          <a:off x="0" y="39733"/>
          <a:ext cx="1612068" cy="577922"/>
        </a:xfrm>
        <a:prstGeom prst="rect">
          <a:avLst/>
        </a:prstGeom>
        <a:solidFill>
          <a:srgbClr val="006688"/>
        </a:solidFill>
        <a:ln w="25400" cap="flat" cmpd="sng" algn="ctr">
          <a:solidFill>
            <a:srgbClr val="00668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en-CA" sz="1200" b="1" kern="1200" dirty="0"/>
            <a:t>Research and Business Intelligence</a:t>
          </a:r>
          <a:endParaRPr lang="en-US" sz="1200" b="1" kern="1200" dirty="0"/>
        </a:p>
      </dsp:txBody>
      <dsp:txXfrm>
        <a:off x="0" y="39733"/>
        <a:ext cx="1612068" cy="577922"/>
      </dsp:txXfrm>
    </dsp:sp>
    <dsp:sp modelId="{7E5022D2-CF13-46A5-86C5-2688D0342371}">
      <dsp:nvSpPr>
        <dsp:cNvPr id="0" name=""/>
        <dsp:cNvSpPr/>
      </dsp:nvSpPr>
      <dsp:spPr>
        <a:xfrm>
          <a:off x="4205" y="605513"/>
          <a:ext cx="1612068" cy="3239099"/>
        </a:xfrm>
        <a:prstGeom prst="rect">
          <a:avLst/>
        </a:prstGeom>
        <a:solidFill>
          <a:srgbClr val="CBD3DA">
            <a:alpha val="89804"/>
          </a:srgbClr>
        </a:solidFill>
        <a:ln w="25400" cap="flat" cmpd="sng" algn="ctr">
          <a:solidFill>
            <a:srgbClr val="CBD3DA">
              <a:alpha val="8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80000"/>
            </a:lnSpc>
            <a:spcBef>
              <a:spcPct val="0"/>
            </a:spcBef>
            <a:spcAft>
              <a:spcPts val="125"/>
            </a:spcAft>
            <a:buChar char="•"/>
          </a:pPr>
          <a:r>
            <a:rPr lang="en-CA" sz="1000" kern="1200" dirty="0"/>
            <a:t>Information to support evidence-based decision making:</a:t>
          </a:r>
          <a:endParaRPr lang="en-US" sz="1000" kern="1200" dirty="0"/>
        </a:p>
        <a:p>
          <a:pPr marL="57150" lvl="1" indent="-57150" algn="l" defTabSz="444500">
            <a:lnSpc>
              <a:spcPct val="80000"/>
            </a:lnSpc>
            <a:spcBef>
              <a:spcPct val="0"/>
            </a:spcBef>
            <a:spcAft>
              <a:spcPts val="125"/>
            </a:spcAft>
            <a:buChar char="•"/>
          </a:pPr>
          <a:endParaRPr lang="en-US" sz="1000" kern="1200" dirty="0"/>
        </a:p>
        <a:p>
          <a:pPr marL="114300" lvl="2" indent="-57150" algn="l" defTabSz="444500">
            <a:lnSpc>
              <a:spcPct val="80000"/>
            </a:lnSpc>
            <a:spcBef>
              <a:spcPct val="0"/>
            </a:spcBef>
            <a:spcAft>
              <a:spcPts val="125"/>
            </a:spcAft>
            <a:buChar char="•"/>
          </a:pPr>
          <a:r>
            <a:rPr lang="en-CA" sz="1000" kern="1200" dirty="0">
              <a:solidFill>
                <a:srgbClr val="000000">
                  <a:hueOff val="0"/>
                  <a:satOff val="0"/>
                  <a:lumOff val="0"/>
                  <a:alphaOff val="0"/>
                </a:srgbClr>
              </a:solidFill>
              <a:latin typeface="Arial"/>
              <a:ea typeface="+mn-ea"/>
              <a:cs typeface="+mn-cs"/>
            </a:rPr>
            <a:t>Market dynamics</a:t>
          </a:r>
        </a:p>
        <a:p>
          <a:pPr marL="114300" lvl="2" indent="-57150" algn="l" defTabSz="444500">
            <a:lnSpc>
              <a:spcPct val="80000"/>
            </a:lnSpc>
            <a:spcBef>
              <a:spcPct val="0"/>
            </a:spcBef>
            <a:spcAft>
              <a:spcPts val="125"/>
            </a:spcAft>
            <a:buChar char="•"/>
          </a:pPr>
          <a:r>
            <a:rPr lang="en-CA" sz="1000" kern="1200" dirty="0">
              <a:solidFill>
                <a:srgbClr val="000000">
                  <a:hueOff val="0"/>
                  <a:satOff val="0"/>
                  <a:lumOff val="0"/>
                  <a:alphaOff val="0"/>
                </a:srgbClr>
              </a:solidFill>
              <a:latin typeface="Arial"/>
              <a:ea typeface="+mn-ea"/>
              <a:cs typeface="+mn-cs"/>
            </a:rPr>
            <a:t>Key </a:t>
          </a:r>
          <a:r>
            <a:rPr lang="en-CA" sz="1000" kern="1200" dirty="0">
              <a:solidFill>
                <a:srgbClr val="000000">
                  <a:hueOff val="0"/>
                  <a:satOff val="0"/>
                  <a:lumOff val="0"/>
                  <a:alphaOff val="0"/>
                </a:srgbClr>
              </a:solidFill>
              <a:latin typeface="+mn-lt"/>
              <a:ea typeface="+mn-ea"/>
              <a:cs typeface="+mn-cs"/>
            </a:rPr>
            <a:t>players</a:t>
          </a:r>
          <a:r>
            <a:rPr lang="en-CA" sz="1000" kern="1200" dirty="0">
              <a:solidFill>
                <a:srgbClr val="000000">
                  <a:hueOff val="0"/>
                  <a:satOff val="0"/>
                  <a:lumOff val="0"/>
                  <a:alphaOff val="0"/>
                </a:srgbClr>
              </a:solidFill>
              <a:latin typeface="Arial"/>
              <a:ea typeface="+mn-ea"/>
              <a:cs typeface="+mn-cs"/>
            </a:rPr>
            <a:t> in research and industry</a:t>
          </a:r>
        </a:p>
        <a:p>
          <a:pPr marL="114300" lvl="2" indent="-57150" algn="l" defTabSz="444500">
            <a:lnSpc>
              <a:spcPct val="80000"/>
            </a:lnSpc>
            <a:spcBef>
              <a:spcPct val="0"/>
            </a:spcBef>
            <a:spcAft>
              <a:spcPts val="125"/>
            </a:spcAft>
            <a:buChar char="•"/>
          </a:pPr>
          <a:r>
            <a:rPr lang="en-CA" sz="1000" kern="1200" dirty="0">
              <a:solidFill>
                <a:srgbClr val="000000">
                  <a:hueOff val="0"/>
                  <a:satOff val="0"/>
                  <a:lumOff val="0"/>
                  <a:alphaOff val="0"/>
                </a:srgbClr>
              </a:solidFill>
              <a:latin typeface="Arial"/>
              <a:ea typeface="+mn-ea"/>
              <a:cs typeface="+mn-cs"/>
            </a:rPr>
            <a:t>Collaboration opportunities</a:t>
          </a:r>
        </a:p>
        <a:p>
          <a:pPr marL="114300" lvl="2" indent="-57150" algn="l" defTabSz="444500">
            <a:lnSpc>
              <a:spcPct val="80000"/>
            </a:lnSpc>
            <a:spcBef>
              <a:spcPct val="0"/>
            </a:spcBef>
            <a:spcAft>
              <a:spcPts val="125"/>
            </a:spcAft>
            <a:buChar char="•"/>
          </a:pPr>
          <a:r>
            <a:rPr lang="en-CA" sz="1000" kern="1200" dirty="0">
              <a:solidFill>
                <a:srgbClr val="000000">
                  <a:hueOff val="0"/>
                  <a:satOff val="0"/>
                  <a:lumOff val="0"/>
                  <a:alphaOff val="0"/>
                </a:srgbClr>
              </a:solidFill>
              <a:latin typeface="Arial"/>
              <a:ea typeface="+mn-ea"/>
              <a:cs typeface="+mn-cs"/>
            </a:rPr>
            <a:t>Scientific and technological trends</a:t>
          </a:r>
        </a:p>
        <a:p>
          <a:pPr marL="114300" lvl="2" indent="-57150" algn="l" defTabSz="444500">
            <a:lnSpc>
              <a:spcPct val="80000"/>
            </a:lnSpc>
            <a:spcBef>
              <a:spcPct val="0"/>
            </a:spcBef>
            <a:spcAft>
              <a:spcPts val="125"/>
            </a:spcAft>
            <a:buChar char="•"/>
          </a:pPr>
          <a:r>
            <a:rPr lang="en-CA" sz="1000" kern="1200" dirty="0">
              <a:solidFill>
                <a:srgbClr val="000000">
                  <a:hueOff val="0"/>
                  <a:satOff val="0"/>
                  <a:lumOff val="0"/>
                  <a:alphaOff val="0"/>
                </a:srgbClr>
              </a:solidFill>
              <a:latin typeface="Arial"/>
              <a:ea typeface="+mn-ea"/>
              <a:cs typeface="+mn-cs"/>
            </a:rPr>
            <a:t>Citation analysis</a:t>
          </a:r>
        </a:p>
        <a:p>
          <a:pPr marL="114300" lvl="2" indent="-57150" algn="l" defTabSz="444500">
            <a:lnSpc>
              <a:spcPct val="80000"/>
            </a:lnSpc>
            <a:spcBef>
              <a:spcPct val="0"/>
            </a:spcBef>
            <a:spcAft>
              <a:spcPts val="125"/>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80000"/>
            </a:lnSpc>
            <a:spcBef>
              <a:spcPct val="0"/>
            </a:spcBef>
            <a:spcAft>
              <a:spcPts val="125"/>
            </a:spcAft>
            <a:buChar char="•"/>
          </a:pPr>
          <a:r>
            <a:rPr lang="en-CA" sz="1000" kern="1200" dirty="0">
              <a:solidFill>
                <a:srgbClr val="000000">
                  <a:hueOff val="0"/>
                  <a:satOff val="0"/>
                  <a:lumOff val="0"/>
                  <a:alphaOff val="0"/>
                </a:srgbClr>
              </a:solidFill>
              <a:latin typeface="Arial"/>
              <a:ea typeface="+mn-ea"/>
              <a:cs typeface="+mn-cs"/>
            </a:rPr>
            <a:t>Training materials for using the NRC Library</a:t>
          </a:r>
        </a:p>
        <a:p>
          <a:pPr marL="57150" lvl="1" indent="-57150" algn="l" defTabSz="444500">
            <a:lnSpc>
              <a:spcPct val="80000"/>
            </a:lnSpc>
            <a:spcBef>
              <a:spcPct val="0"/>
            </a:spcBef>
            <a:spcAft>
              <a:spcPts val="125"/>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80000"/>
            </a:lnSpc>
            <a:spcBef>
              <a:spcPct val="0"/>
            </a:spcBef>
            <a:spcAft>
              <a:spcPts val="125"/>
            </a:spcAft>
            <a:buChar char="•"/>
          </a:pPr>
          <a:r>
            <a:rPr lang="en-CA" sz="1000" kern="1200" dirty="0">
              <a:solidFill>
                <a:srgbClr val="000000">
                  <a:hueOff val="0"/>
                  <a:satOff val="0"/>
                  <a:lumOff val="0"/>
                  <a:alphaOff val="0"/>
                </a:srgbClr>
              </a:solidFill>
              <a:latin typeface="Arial"/>
              <a:ea typeface="+mn-ea"/>
              <a:cs typeface="+mn-cs"/>
            </a:rPr>
            <a:t>Advice to formulate complex search strategies, identify useful resources</a:t>
          </a:r>
        </a:p>
        <a:p>
          <a:pPr marL="57150" lvl="1" indent="-57150" algn="l" defTabSz="444500">
            <a:lnSpc>
              <a:spcPct val="80000"/>
            </a:lnSpc>
            <a:spcBef>
              <a:spcPct val="0"/>
            </a:spcBef>
            <a:spcAft>
              <a:spcPts val="125"/>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80000"/>
            </a:lnSpc>
            <a:spcBef>
              <a:spcPct val="0"/>
            </a:spcBef>
            <a:spcAft>
              <a:spcPts val="125"/>
            </a:spcAft>
            <a:buChar char="•"/>
          </a:pPr>
          <a:r>
            <a:rPr lang="en-CA" sz="1000" kern="1200" dirty="0">
              <a:solidFill>
                <a:srgbClr val="000000">
                  <a:hueOff val="0"/>
                  <a:satOff val="0"/>
                  <a:lumOff val="0"/>
                  <a:alphaOff val="0"/>
                </a:srgbClr>
              </a:solidFill>
              <a:latin typeface="Arial"/>
              <a:ea typeface="+mn-ea"/>
              <a:cs typeface="+mn-cs"/>
            </a:rPr>
            <a:t>Prompt engineering</a:t>
          </a:r>
        </a:p>
        <a:p>
          <a:pPr marL="57150" lvl="1" indent="-57150" algn="l" defTabSz="444500">
            <a:lnSpc>
              <a:spcPct val="80000"/>
            </a:lnSpc>
            <a:spcBef>
              <a:spcPct val="0"/>
            </a:spcBef>
            <a:spcAft>
              <a:spcPts val="125"/>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80000"/>
            </a:lnSpc>
            <a:spcBef>
              <a:spcPct val="0"/>
            </a:spcBef>
            <a:spcAft>
              <a:spcPts val="125"/>
            </a:spcAft>
            <a:buChar char="•"/>
          </a:pPr>
          <a:r>
            <a:rPr lang="en-CA" sz="1000" kern="1200" dirty="0">
              <a:solidFill>
                <a:srgbClr val="000000">
                  <a:hueOff val="0"/>
                  <a:satOff val="0"/>
                  <a:lumOff val="0"/>
                  <a:alphaOff val="0"/>
                </a:srgbClr>
              </a:solidFill>
              <a:latin typeface="Arial"/>
              <a:ea typeface="+mn-ea"/>
              <a:cs typeface="+mn-cs"/>
            </a:rPr>
            <a:t>Research security due diligence support</a:t>
          </a:r>
        </a:p>
      </dsp:txBody>
      <dsp:txXfrm>
        <a:off x="4205" y="605513"/>
        <a:ext cx="1612068" cy="3239099"/>
      </dsp:txXfrm>
    </dsp:sp>
    <dsp:sp modelId="{BA89B8F2-441A-4324-85DA-BCE860B294FC}">
      <dsp:nvSpPr>
        <dsp:cNvPr id="0" name=""/>
        <dsp:cNvSpPr/>
      </dsp:nvSpPr>
      <dsp:spPr>
        <a:xfrm>
          <a:off x="1841963" y="27590"/>
          <a:ext cx="1612068" cy="577922"/>
        </a:xfrm>
        <a:prstGeom prst="rect">
          <a:avLst/>
        </a:prstGeom>
        <a:solidFill>
          <a:srgbClr val="AA0011"/>
        </a:solidFill>
        <a:ln w="25400" cap="flat" cmpd="sng" algn="ctr">
          <a:solidFill>
            <a:srgbClr val="AA001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en-CA" sz="1200" b="1" kern="1200" dirty="0"/>
            <a:t>Accessing Collections</a:t>
          </a:r>
          <a:endParaRPr lang="en-US" sz="1200" b="1" kern="1200" dirty="0"/>
        </a:p>
      </dsp:txBody>
      <dsp:txXfrm>
        <a:off x="1841963" y="27590"/>
        <a:ext cx="1612068" cy="577922"/>
      </dsp:txXfrm>
    </dsp:sp>
    <dsp:sp modelId="{076F476F-BD58-42C2-BCAB-DC1DD51A45A4}">
      <dsp:nvSpPr>
        <dsp:cNvPr id="0" name=""/>
        <dsp:cNvSpPr/>
      </dsp:nvSpPr>
      <dsp:spPr>
        <a:xfrm>
          <a:off x="1841963" y="605513"/>
          <a:ext cx="1612068" cy="3239099"/>
        </a:xfrm>
        <a:prstGeom prst="rect">
          <a:avLst/>
        </a:prstGeom>
        <a:solidFill>
          <a:srgbClr val="E2CBCC">
            <a:alpha val="89804"/>
          </a:srgbClr>
        </a:solidFill>
        <a:ln w="25400" cap="flat" cmpd="sng" algn="ctr">
          <a:solidFill>
            <a:srgbClr val="E2CBCC">
              <a:alpha val="8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a:t>Access the library’s print and online collections</a:t>
          </a:r>
        </a:p>
        <a:p>
          <a:pPr marL="57150" lvl="1" indent="-57150" algn="l" defTabSz="444500">
            <a:lnSpc>
              <a:spcPct val="90000"/>
            </a:lnSpc>
            <a:spcBef>
              <a:spcPct val="0"/>
            </a:spcBef>
            <a:spcAft>
              <a:spcPct val="15000"/>
            </a:spcAft>
            <a:buChar char="•"/>
          </a:pPr>
          <a:endParaRPr lang="en-US" sz="1000" kern="1200" dirty="0"/>
        </a:p>
        <a:p>
          <a:pPr marL="57150" lvl="1" indent="-57150" algn="l" defTabSz="444500">
            <a:lnSpc>
              <a:spcPct val="90000"/>
            </a:lnSpc>
            <a:spcBef>
              <a:spcPct val="0"/>
            </a:spcBef>
            <a:spcAft>
              <a:spcPct val="15000"/>
            </a:spcAft>
            <a:buChar char="•"/>
          </a:pPr>
          <a:r>
            <a:rPr lang="en-CA" sz="1000" kern="1200" dirty="0"/>
            <a:t>Order or borrow articles, books, and standards</a:t>
          </a:r>
          <a:endParaRPr lang="en-US" sz="1000" kern="1200" dirty="0"/>
        </a:p>
        <a:p>
          <a:pPr marL="57150" lvl="1" indent="-57150" algn="l" defTabSz="444500">
            <a:lnSpc>
              <a:spcPct val="80000"/>
            </a:lnSpc>
            <a:spcBef>
              <a:spcPct val="0"/>
            </a:spcBef>
            <a:spcAft>
              <a:spcPts val="125"/>
            </a:spcAft>
            <a:buChar char="•"/>
          </a:pPr>
          <a:endParaRPr lang="en-US" sz="1000" kern="1200" dirty="0"/>
        </a:p>
        <a:p>
          <a:pPr marL="57150" lvl="1" indent="-57150" algn="l" defTabSz="444500">
            <a:lnSpc>
              <a:spcPct val="90000"/>
            </a:lnSpc>
            <a:spcBef>
              <a:spcPct val="0"/>
            </a:spcBef>
            <a:spcAft>
              <a:spcPct val="15000"/>
            </a:spcAft>
            <a:buChar char="•"/>
          </a:pPr>
          <a:r>
            <a:rPr lang="en-CA" sz="1000" kern="1200" dirty="0"/>
            <a:t>Access to discovery tools and subscription databases</a:t>
          </a:r>
          <a:endParaRPr lang="en-US" sz="1000" kern="1200" dirty="0"/>
        </a:p>
        <a:p>
          <a:pPr marL="57150" lvl="1" indent="-57150" algn="l" defTabSz="444500">
            <a:lnSpc>
              <a:spcPct val="90000"/>
            </a:lnSpc>
            <a:spcBef>
              <a:spcPct val="0"/>
            </a:spcBef>
            <a:spcAft>
              <a:spcPct val="15000"/>
            </a:spcAft>
            <a:buChar char="•"/>
          </a:pPr>
          <a:endParaRPr lang="en-US" sz="1000" kern="1200" dirty="0"/>
        </a:p>
        <a:p>
          <a:pPr marL="57150" lvl="1" indent="-57150" algn="l" defTabSz="444500">
            <a:lnSpc>
              <a:spcPct val="90000"/>
            </a:lnSpc>
            <a:spcBef>
              <a:spcPct val="0"/>
            </a:spcBef>
            <a:spcAft>
              <a:spcPct val="15000"/>
            </a:spcAft>
            <a:buChar char="•"/>
          </a:pPr>
          <a:r>
            <a:rPr lang="en-CA" sz="1000" kern="1200" dirty="0"/>
            <a:t>Access materials from the NRC Archive</a:t>
          </a:r>
          <a:endParaRPr lang="en-US" sz="1000" kern="1200" dirty="0"/>
        </a:p>
        <a:p>
          <a:pPr marL="57150" lvl="1" indent="-57150" algn="l" defTabSz="444500">
            <a:lnSpc>
              <a:spcPct val="90000"/>
            </a:lnSpc>
            <a:spcBef>
              <a:spcPct val="0"/>
            </a:spcBef>
            <a:spcAft>
              <a:spcPct val="15000"/>
            </a:spcAft>
            <a:buChar char="•"/>
          </a:pPr>
          <a:endParaRPr lang="en-US" sz="1000" kern="1200" dirty="0"/>
        </a:p>
        <a:p>
          <a:pPr marL="57150" lvl="1" indent="-57150" algn="l" defTabSz="444500">
            <a:lnSpc>
              <a:spcPct val="90000"/>
            </a:lnSpc>
            <a:spcBef>
              <a:spcPct val="0"/>
            </a:spcBef>
            <a:spcAft>
              <a:spcPct val="15000"/>
            </a:spcAft>
            <a:buChar char="•"/>
          </a:pPr>
          <a:r>
            <a:rPr lang="en-CA" sz="1000" kern="1200" dirty="0"/>
            <a:t>Verify NRC historical facts</a:t>
          </a:r>
          <a:endParaRPr lang="en-US" sz="1000" kern="1200" dirty="0"/>
        </a:p>
        <a:p>
          <a:pPr marL="57150" lvl="1" indent="-57150" algn="l" defTabSz="444500">
            <a:lnSpc>
              <a:spcPct val="90000"/>
            </a:lnSpc>
            <a:spcBef>
              <a:spcPct val="0"/>
            </a:spcBef>
            <a:spcAft>
              <a:spcPct val="15000"/>
            </a:spcAft>
            <a:buChar char="•"/>
          </a:pPr>
          <a:endParaRPr lang="en-US" sz="1000" kern="1200" dirty="0"/>
        </a:p>
      </dsp:txBody>
      <dsp:txXfrm>
        <a:off x="1841963" y="605513"/>
        <a:ext cx="1612068" cy="3239099"/>
      </dsp:txXfrm>
    </dsp:sp>
    <dsp:sp modelId="{0E925664-B91E-4340-8E41-098BAF5231BB}">
      <dsp:nvSpPr>
        <dsp:cNvPr id="0" name=""/>
        <dsp:cNvSpPr/>
      </dsp:nvSpPr>
      <dsp:spPr>
        <a:xfrm>
          <a:off x="3679721" y="27590"/>
          <a:ext cx="1612068" cy="577922"/>
        </a:xfrm>
        <a:prstGeom prst="rect">
          <a:avLst/>
        </a:prstGeom>
        <a:solidFill>
          <a:srgbClr val="669933"/>
        </a:solidFill>
        <a:ln w="25400" cap="flat" cmpd="sng" algn="ctr">
          <a:solidFill>
            <a:srgbClr val="66993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en-CA" sz="1200" b="1" kern="1200" dirty="0"/>
            <a:t>Information Management (IM)</a:t>
          </a:r>
          <a:endParaRPr lang="en-US" sz="1200" b="1" kern="1200" dirty="0"/>
        </a:p>
      </dsp:txBody>
      <dsp:txXfrm>
        <a:off x="3679721" y="27590"/>
        <a:ext cx="1612068" cy="577922"/>
      </dsp:txXfrm>
    </dsp:sp>
    <dsp:sp modelId="{FFE770F4-8D2B-43BF-8DA4-AC3C1264B997}">
      <dsp:nvSpPr>
        <dsp:cNvPr id="0" name=""/>
        <dsp:cNvSpPr/>
      </dsp:nvSpPr>
      <dsp:spPr>
        <a:xfrm>
          <a:off x="3679721" y="605513"/>
          <a:ext cx="1612068" cy="3239099"/>
        </a:xfrm>
        <a:prstGeom prst="rect">
          <a:avLst/>
        </a:prstGeom>
        <a:solidFill>
          <a:srgbClr val="D3DECD">
            <a:alpha val="89804"/>
          </a:srgbClr>
        </a:solidFill>
        <a:ln w="25400" cap="flat" cmpd="sng" algn="ctr">
          <a:solidFill>
            <a:srgbClr val="D3DECD">
              <a:alpha val="8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80000"/>
            </a:lnSpc>
            <a:spcBef>
              <a:spcPct val="0"/>
            </a:spcBef>
            <a:spcAft>
              <a:spcPts val="125"/>
            </a:spcAft>
            <a:buChar char="•"/>
          </a:pPr>
          <a:r>
            <a:rPr lang="en-CA" sz="1000" kern="1200" dirty="0"/>
            <a:t>Guidance on what to keep as an NRC record and where to store it</a:t>
          </a:r>
          <a:endParaRPr lang="en-US" sz="1000" kern="1200" dirty="0"/>
        </a:p>
        <a:p>
          <a:pPr marL="57150" lvl="1" indent="-57150" algn="l" defTabSz="444500">
            <a:lnSpc>
              <a:spcPct val="80000"/>
            </a:lnSpc>
            <a:spcBef>
              <a:spcPct val="0"/>
            </a:spcBef>
            <a:spcAft>
              <a:spcPts val="125"/>
            </a:spcAft>
            <a:buChar char="•"/>
          </a:pPr>
          <a:endParaRPr lang="en-US" sz="1000" kern="1200" dirty="0"/>
        </a:p>
        <a:p>
          <a:pPr marL="57150" lvl="1" indent="-57150" algn="l" defTabSz="444500">
            <a:lnSpc>
              <a:spcPct val="80000"/>
            </a:lnSpc>
            <a:spcBef>
              <a:spcPct val="0"/>
            </a:spcBef>
            <a:spcAft>
              <a:spcPts val="125"/>
            </a:spcAft>
            <a:buChar char="•"/>
          </a:pPr>
          <a:r>
            <a:rPr lang="en-CA" sz="1000" kern="1200" dirty="0"/>
            <a:t>Advice on best practices and tools for secure and effective information sharing with colleagues and external partners</a:t>
          </a:r>
          <a:endParaRPr lang="en-US" sz="1000" kern="1200" dirty="0"/>
        </a:p>
        <a:p>
          <a:pPr marL="57150" lvl="1" indent="-57150" algn="l" defTabSz="444500">
            <a:lnSpc>
              <a:spcPct val="80000"/>
            </a:lnSpc>
            <a:spcBef>
              <a:spcPct val="0"/>
            </a:spcBef>
            <a:spcAft>
              <a:spcPts val="125"/>
            </a:spcAft>
            <a:buChar char="•"/>
          </a:pPr>
          <a:endParaRPr lang="en-US" sz="1000" kern="1200" dirty="0"/>
        </a:p>
        <a:p>
          <a:pPr marL="57150" lvl="1" indent="-57150" algn="l" defTabSz="444500">
            <a:lnSpc>
              <a:spcPct val="80000"/>
            </a:lnSpc>
            <a:spcBef>
              <a:spcPct val="0"/>
            </a:spcBef>
            <a:spcAft>
              <a:spcPts val="125"/>
            </a:spcAft>
            <a:buChar char="•"/>
          </a:pPr>
          <a:r>
            <a:rPr lang="en-CA" sz="1000" kern="1200" dirty="0"/>
            <a:t>Full lifecycle management assistance of physical and digital records</a:t>
          </a:r>
          <a:endParaRPr lang="en-US" sz="1000" kern="1200" dirty="0"/>
        </a:p>
        <a:p>
          <a:pPr marL="57150" lvl="1" indent="-57150" algn="l" defTabSz="444500">
            <a:lnSpc>
              <a:spcPct val="80000"/>
            </a:lnSpc>
            <a:spcBef>
              <a:spcPct val="0"/>
            </a:spcBef>
            <a:spcAft>
              <a:spcPts val="125"/>
            </a:spcAft>
            <a:buChar char="•"/>
          </a:pPr>
          <a:endParaRPr lang="en-US" sz="1000" kern="1200" dirty="0"/>
        </a:p>
        <a:p>
          <a:pPr marL="57150" lvl="1" indent="-57150" algn="l" defTabSz="444500">
            <a:lnSpc>
              <a:spcPct val="80000"/>
            </a:lnSpc>
            <a:spcBef>
              <a:spcPct val="0"/>
            </a:spcBef>
            <a:spcAft>
              <a:spcPts val="125"/>
            </a:spcAft>
            <a:buChar char="•"/>
          </a:pPr>
          <a:r>
            <a:rPr lang="en-CA" sz="1000" kern="1200" dirty="0"/>
            <a:t>Training on IM tools, like </a:t>
          </a:r>
          <a:r>
            <a:rPr lang="en-CA" sz="1000" kern="1200" dirty="0" err="1"/>
            <a:t>DocZone</a:t>
          </a:r>
          <a:r>
            <a:rPr lang="en-CA" sz="1000" kern="1200" dirty="0"/>
            <a:t> and </a:t>
          </a:r>
          <a:r>
            <a:rPr lang="en-CA" sz="1000" kern="1200" dirty="0" err="1"/>
            <a:t>DocZone</a:t>
          </a:r>
          <a:r>
            <a:rPr lang="en-CA" sz="1000" kern="1200" dirty="0"/>
            <a:t> for email</a:t>
          </a:r>
          <a:endParaRPr lang="en-US" sz="1000" kern="1200" dirty="0"/>
        </a:p>
      </dsp:txBody>
      <dsp:txXfrm>
        <a:off x="3679721" y="605513"/>
        <a:ext cx="1612068" cy="3239099"/>
      </dsp:txXfrm>
    </dsp:sp>
    <dsp:sp modelId="{62BB609C-725E-4A63-AF61-A6E1C481373C}">
      <dsp:nvSpPr>
        <dsp:cNvPr id="0" name=""/>
        <dsp:cNvSpPr/>
      </dsp:nvSpPr>
      <dsp:spPr>
        <a:xfrm>
          <a:off x="5517479" y="27590"/>
          <a:ext cx="1612068" cy="577922"/>
        </a:xfrm>
        <a:prstGeom prst="rect">
          <a:avLst/>
        </a:prstGeom>
        <a:solidFill>
          <a:srgbClr val="550033"/>
        </a:solidFill>
        <a:ln w="25400" cap="flat" cmpd="sng" algn="ctr">
          <a:solidFill>
            <a:srgbClr val="55003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en-CA" sz="1200" b="1" kern="1200" dirty="0"/>
            <a:t>Publishing and Preserving Research and Data</a:t>
          </a:r>
          <a:endParaRPr lang="en-US" sz="1200" b="1" kern="1200" dirty="0"/>
        </a:p>
      </dsp:txBody>
      <dsp:txXfrm>
        <a:off x="5517479" y="27590"/>
        <a:ext cx="1612068" cy="577922"/>
      </dsp:txXfrm>
    </dsp:sp>
    <dsp:sp modelId="{8CF42A7E-BA41-4FE1-9FEC-9EB900D726D2}">
      <dsp:nvSpPr>
        <dsp:cNvPr id="0" name=""/>
        <dsp:cNvSpPr/>
      </dsp:nvSpPr>
      <dsp:spPr>
        <a:xfrm>
          <a:off x="5517479" y="605513"/>
          <a:ext cx="1612068" cy="3239099"/>
        </a:xfrm>
        <a:prstGeom prst="rect">
          <a:avLst/>
        </a:prstGeom>
        <a:solidFill>
          <a:srgbClr val="D1CBCD">
            <a:alpha val="89804"/>
          </a:srgbClr>
        </a:solidFill>
        <a:ln w="25400" cap="flat" cmpd="sng" algn="ctr">
          <a:solidFill>
            <a:srgbClr val="D1CBCD">
              <a:alpha val="8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80000"/>
            </a:lnSpc>
            <a:spcBef>
              <a:spcPct val="0"/>
            </a:spcBef>
            <a:spcAft>
              <a:spcPts val="125"/>
            </a:spcAft>
            <a:buChar char="•"/>
          </a:pPr>
          <a:r>
            <a:rPr lang="fr-CA" sz="1000" kern="1200" dirty="0" err="1">
              <a:latin typeface="+mn-lt"/>
            </a:rPr>
            <a:t>Deposit</a:t>
          </a:r>
          <a:r>
            <a:rPr lang="fr-CA" sz="1000" kern="1200" dirty="0">
              <a:latin typeface="+mn-lt"/>
            </a:rPr>
            <a:t> publications, </a:t>
          </a:r>
          <a:r>
            <a:rPr lang="fr-CA" sz="1000" kern="1200" dirty="0" err="1">
              <a:latin typeface="+mn-lt"/>
            </a:rPr>
            <a:t>research</a:t>
          </a:r>
          <a:r>
            <a:rPr lang="fr-CA" sz="1000" kern="1200" dirty="0">
              <a:latin typeface="+mn-lt"/>
            </a:rPr>
            <a:t> data and </a:t>
          </a:r>
          <a:r>
            <a:rPr lang="fr-CA" sz="1000" kern="1200" dirty="0" err="1">
              <a:latin typeface="+mn-lt"/>
            </a:rPr>
            <a:t>other</a:t>
          </a:r>
          <a:r>
            <a:rPr lang="fr-CA" sz="1000" kern="1200" dirty="0">
              <a:latin typeface="+mn-lt"/>
            </a:rPr>
            <a:t> </a:t>
          </a:r>
          <a:r>
            <a:rPr lang="fr-CA" sz="1000" kern="1200" dirty="0" err="1">
              <a:latin typeface="+mn-lt"/>
            </a:rPr>
            <a:t>research</a:t>
          </a:r>
          <a:r>
            <a:rPr lang="fr-CA" sz="1000" kern="1200" dirty="0">
              <a:latin typeface="+mn-lt"/>
            </a:rPr>
            <a:t> outputs</a:t>
          </a:r>
          <a:endParaRPr lang="en-US" sz="1000" kern="1200" dirty="0">
            <a:latin typeface="+mn-lt"/>
          </a:endParaRPr>
        </a:p>
        <a:p>
          <a:pPr marL="57150" lvl="1" indent="-57150" algn="l" defTabSz="444500">
            <a:lnSpc>
              <a:spcPct val="80000"/>
            </a:lnSpc>
            <a:spcBef>
              <a:spcPct val="0"/>
            </a:spcBef>
            <a:spcAft>
              <a:spcPts val="125"/>
            </a:spcAft>
            <a:buChar char="•"/>
          </a:pPr>
          <a:endParaRPr lang="en-US" sz="1000" kern="1200" dirty="0">
            <a:latin typeface="+mn-lt"/>
          </a:endParaRPr>
        </a:p>
        <a:p>
          <a:pPr marL="57150" lvl="1" indent="-57150" algn="l" defTabSz="444500">
            <a:lnSpc>
              <a:spcPct val="80000"/>
            </a:lnSpc>
            <a:spcBef>
              <a:spcPct val="0"/>
            </a:spcBef>
            <a:spcAft>
              <a:spcPts val="125"/>
            </a:spcAft>
            <a:buChar char="•"/>
          </a:pPr>
          <a:r>
            <a:rPr lang="en-CA" sz="1000" kern="1200" dirty="0">
              <a:latin typeface="+mn-lt"/>
            </a:rPr>
            <a:t>Get a DOI (Digital Object identifier) for a publication or dataset</a:t>
          </a:r>
          <a:endParaRPr lang="en-US" sz="1000" kern="1200" dirty="0">
            <a:latin typeface="+mn-lt"/>
          </a:endParaRPr>
        </a:p>
        <a:p>
          <a:pPr marL="57150" lvl="1" indent="-57150" algn="l" defTabSz="444500">
            <a:lnSpc>
              <a:spcPct val="80000"/>
            </a:lnSpc>
            <a:spcBef>
              <a:spcPct val="0"/>
            </a:spcBef>
            <a:spcAft>
              <a:spcPts val="125"/>
            </a:spcAft>
            <a:buChar char="•"/>
          </a:pPr>
          <a:endParaRPr lang="en-CA" sz="1000" kern="1200" dirty="0">
            <a:latin typeface="+mn-lt"/>
          </a:endParaRPr>
        </a:p>
        <a:p>
          <a:pPr marL="57150" lvl="1" indent="-57150" algn="l" defTabSz="444500">
            <a:lnSpc>
              <a:spcPct val="80000"/>
            </a:lnSpc>
            <a:spcBef>
              <a:spcPct val="0"/>
            </a:spcBef>
            <a:spcAft>
              <a:spcPts val="125"/>
            </a:spcAft>
            <a:buChar char="•"/>
          </a:pPr>
          <a:r>
            <a:rPr lang="en-CA" sz="1000" kern="1200" dirty="0">
              <a:latin typeface="+mn-lt"/>
            </a:rPr>
            <a:t>Set up an </a:t>
          </a:r>
          <a:r>
            <a:rPr lang="en-CA" sz="1000" kern="1200" dirty="0" err="1">
              <a:latin typeface="+mn-lt"/>
            </a:rPr>
            <a:t>Orcid</a:t>
          </a:r>
          <a:r>
            <a:rPr lang="en-CA" sz="1000" kern="1200" dirty="0">
              <a:latin typeface="+mn-lt"/>
            </a:rPr>
            <a:t> ID and connect it to your NRC publications</a:t>
          </a:r>
        </a:p>
        <a:p>
          <a:pPr marL="57150" lvl="1" indent="-57150" algn="l" defTabSz="444500">
            <a:lnSpc>
              <a:spcPct val="80000"/>
            </a:lnSpc>
            <a:spcBef>
              <a:spcPct val="0"/>
            </a:spcBef>
            <a:spcAft>
              <a:spcPts val="125"/>
            </a:spcAft>
            <a:buChar char="•"/>
          </a:pPr>
          <a:endParaRPr lang="en-CA" sz="1000" kern="1200" dirty="0">
            <a:latin typeface="+mn-lt"/>
          </a:endParaRPr>
        </a:p>
        <a:p>
          <a:pPr marL="57150" lvl="1" indent="-57150" algn="l" defTabSz="444500">
            <a:lnSpc>
              <a:spcPct val="80000"/>
            </a:lnSpc>
            <a:spcBef>
              <a:spcPct val="0"/>
            </a:spcBef>
            <a:spcAft>
              <a:spcPts val="125"/>
            </a:spcAft>
            <a:buChar char="•"/>
          </a:pPr>
          <a:r>
            <a:rPr lang="en-CA" sz="1000" kern="1200" dirty="0">
              <a:latin typeface="+mn-lt"/>
            </a:rPr>
            <a:t>Support in securing Crown copyright for your research output</a:t>
          </a:r>
        </a:p>
        <a:p>
          <a:pPr marL="57150" lvl="1" indent="-57150" algn="l" defTabSz="444500">
            <a:lnSpc>
              <a:spcPct val="80000"/>
            </a:lnSpc>
            <a:spcBef>
              <a:spcPct val="0"/>
            </a:spcBef>
            <a:spcAft>
              <a:spcPts val="125"/>
            </a:spcAft>
            <a:buChar char="•"/>
          </a:pPr>
          <a:endParaRPr lang="en-CA" sz="1000" kern="1200" dirty="0">
            <a:latin typeface="+mn-lt"/>
          </a:endParaRPr>
        </a:p>
        <a:p>
          <a:pPr marL="57150" lvl="1" indent="-57150" algn="l" defTabSz="444500">
            <a:lnSpc>
              <a:spcPct val="80000"/>
            </a:lnSpc>
            <a:spcBef>
              <a:spcPct val="0"/>
            </a:spcBef>
            <a:spcAft>
              <a:spcPts val="125"/>
            </a:spcAft>
            <a:buChar char="•"/>
          </a:pPr>
          <a:r>
            <a:rPr lang="en-CA" sz="1000" kern="1200" dirty="0">
              <a:latin typeface="+mn-lt"/>
            </a:rPr>
            <a:t>Open access support and publisher selection</a:t>
          </a:r>
        </a:p>
        <a:p>
          <a:pPr marL="57150" lvl="1" indent="-57150" algn="l" defTabSz="444500">
            <a:lnSpc>
              <a:spcPct val="80000"/>
            </a:lnSpc>
            <a:spcBef>
              <a:spcPct val="0"/>
            </a:spcBef>
            <a:spcAft>
              <a:spcPts val="125"/>
            </a:spcAft>
            <a:buChar char="•"/>
          </a:pPr>
          <a:endParaRPr lang="en-CA" sz="1000" kern="1200" dirty="0">
            <a:latin typeface="+mn-lt"/>
          </a:endParaRPr>
        </a:p>
        <a:p>
          <a:pPr marL="57150" lvl="1" indent="-57150" algn="l" defTabSz="444500">
            <a:lnSpc>
              <a:spcPct val="80000"/>
            </a:lnSpc>
            <a:spcBef>
              <a:spcPct val="0"/>
            </a:spcBef>
            <a:spcAft>
              <a:spcPts val="125"/>
            </a:spcAft>
            <a:buChar char="•"/>
          </a:pPr>
          <a:r>
            <a:rPr lang="en-CA" sz="1000" kern="1200" dirty="0">
              <a:latin typeface="+mn-lt"/>
            </a:rPr>
            <a:t>Assess the impact of a research group, RC, or subject area using bibliometrics</a:t>
          </a:r>
        </a:p>
      </dsp:txBody>
      <dsp:txXfrm>
        <a:off x="5517479" y="605513"/>
        <a:ext cx="1612068" cy="3239099"/>
      </dsp:txXfrm>
    </dsp:sp>
    <dsp:sp modelId="{51F01F1E-4E8B-451F-850B-EFE0364FFCA6}">
      <dsp:nvSpPr>
        <dsp:cNvPr id="0" name=""/>
        <dsp:cNvSpPr/>
      </dsp:nvSpPr>
      <dsp:spPr>
        <a:xfrm>
          <a:off x="7355237" y="27590"/>
          <a:ext cx="1612068" cy="577922"/>
        </a:xfrm>
        <a:prstGeom prst="rect">
          <a:avLst/>
        </a:prstGeom>
        <a:solidFill>
          <a:srgbClr val="FF8822"/>
        </a:solidFill>
        <a:ln w="25400" cap="flat" cmpd="sng" algn="ctr">
          <a:solidFill>
            <a:srgbClr val="FF882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marL="0" lvl="0" indent="0" algn="ctr" defTabSz="533400">
            <a:lnSpc>
              <a:spcPct val="90000"/>
            </a:lnSpc>
            <a:spcBef>
              <a:spcPct val="0"/>
            </a:spcBef>
            <a:spcAft>
              <a:spcPct val="35000"/>
            </a:spcAft>
            <a:buNone/>
          </a:pPr>
          <a:r>
            <a:rPr lang="en-CA" sz="1200" b="1" kern="1200" dirty="0"/>
            <a:t>Access to Information and Privacy (ATIP)</a:t>
          </a:r>
          <a:endParaRPr lang="en-US" sz="1200" b="1" kern="1200" dirty="0"/>
        </a:p>
      </dsp:txBody>
      <dsp:txXfrm>
        <a:off x="7355237" y="27590"/>
        <a:ext cx="1612068" cy="577922"/>
      </dsp:txXfrm>
    </dsp:sp>
    <dsp:sp modelId="{4BA0F9AD-91C9-4381-9C53-3F45B48C854F}">
      <dsp:nvSpPr>
        <dsp:cNvPr id="0" name=""/>
        <dsp:cNvSpPr/>
      </dsp:nvSpPr>
      <dsp:spPr>
        <a:xfrm>
          <a:off x="7355237" y="605513"/>
          <a:ext cx="1612068" cy="3239099"/>
        </a:xfrm>
        <a:prstGeom prst="rect">
          <a:avLst/>
        </a:prstGeom>
        <a:solidFill>
          <a:srgbClr val="FFDACC">
            <a:alpha val="89804"/>
          </a:srgbClr>
        </a:solidFill>
        <a:ln w="25400" cap="flat" cmpd="sng" algn="ctr">
          <a:solidFill>
            <a:srgbClr val="FFDACC">
              <a:alpha val="89804"/>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80000"/>
            </a:lnSpc>
            <a:spcBef>
              <a:spcPct val="0"/>
            </a:spcBef>
            <a:spcAft>
              <a:spcPts val="125"/>
            </a:spcAft>
            <a:buChar char="•"/>
          </a:pPr>
          <a:r>
            <a:rPr lang="en-CA" sz="1000" kern="1200" dirty="0"/>
            <a:t>Requests under the ATI and Privacy Acts</a:t>
          </a:r>
          <a:endParaRPr lang="en-US" sz="1000" kern="1200" dirty="0"/>
        </a:p>
        <a:p>
          <a:pPr marL="57150" lvl="1" indent="-57150" algn="l" defTabSz="444500">
            <a:lnSpc>
              <a:spcPct val="80000"/>
            </a:lnSpc>
            <a:spcBef>
              <a:spcPct val="0"/>
            </a:spcBef>
            <a:spcAft>
              <a:spcPts val="125"/>
            </a:spcAft>
            <a:buChar char="•"/>
          </a:pPr>
          <a:endParaRPr lang="en-US" sz="1000" kern="1200" dirty="0"/>
        </a:p>
        <a:p>
          <a:pPr marL="57150" lvl="1" indent="-57150" algn="l" defTabSz="444500">
            <a:lnSpc>
              <a:spcPct val="80000"/>
            </a:lnSpc>
            <a:spcBef>
              <a:spcPct val="0"/>
            </a:spcBef>
            <a:spcAft>
              <a:spcPts val="125"/>
            </a:spcAft>
            <a:buChar char="•"/>
          </a:pPr>
          <a:r>
            <a:rPr lang="en-CA" sz="1000" kern="1200" dirty="0"/>
            <a:t>Privacy assessments</a:t>
          </a:r>
          <a:endParaRPr lang="en-US" sz="1000" kern="1200" dirty="0"/>
        </a:p>
        <a:p>
          <a:pPr marL="57150" lvl="1" indent="-57150" algn="l" defTabSz="444500">
            <a:lnSpc>
              <a:spcPct val="80000"/>
            </a:lnSpc>
            <a:spcBef>
              <a:spcPct val="0"/>
            </a:spcBef>
            <a:spcAft>
              <a:spcPts val="125"/>
            </a:spcAft>
            <a:buChar char="•"/>
          </a:pPr>
          <a:endParaRPr lang="en-US" sz="1000" kern="1200" dirty="0"/>
        </a:p>
        <a:p>
          <a:pPr marL="57150" lvl="1" indent="-57150" algn="l" defTabSz="444500">
            <a:lnSpc>
              <a:spcPct val="80000"/>
            </a:lnSpc>
            <a:spcBef>
              <a:spcPct val="0"/>
            </a:spcBef>
            <a:spcAft>
              <a:spcPts val="125"/>
            </a:spcAft>
            <a:buChar char="•"/>
          </a:pPr>
          <a:r>
            <a:rPr lang="en-CA" sz="1000" kern="1200" dirty="0"/>
            <a:t>ATIP related advice and guidance to NRC employees</a:t>
          </a:r>
          <a:endParaRPr lang="en-US" sz="1000" kern="1200" dirty="0"/>
        </a:p>
        <a:p>
          <a:pPr marL="57150" lvl="1" indent="-57150" algn="l" defTabSz="444500">
            <a:lnSpc>
              <a:spcPct val="80000"/>
            </a:lnSpc>
            <a:spcBef>
              <a:spcPct val="0"/>
            </a:spcBef>
            <a:spcAft>
              <a:spcPts val="125"/>
            </a:spcAft>
            <a:buChar char="•"/>
          </a:pPr>
          <a:endParaRPr lang="en-US" sz="1000" kern="1200" dirty="0"/>
        </a:p>
        <a:p>
          <a:pPr marL="57150" lvl="1" indent="-57150" algn="l" defTabSz="444500">
            <a:lnSpc>
              <a:spcPct val="80000"/>
            </a:lnSpc>
            <a:spcBef>
              <a:spcPct val="0"/>
            </a:spcBef>
            <a:spcAft>
              <a:spcPts val="125"/>
            </a:spcAft>
            <a:buChar char="•"/>
          </a:pPr>
          <a:r>
            <a:rPr lang="en-CA" sz="1000" kern="1200" dirty="0"/>
            <a:t>Review of information for public release</a:t>
          </a:r>
          <a:endParaRPr lang="en-US" sz="1000" kern="1200" dirty="0"/>
        </a:p>
        <a:p>
          <a:pPr marL="57150" lvl="1" indent="-57150" algn="l" defTabSz="444500">
            <a:lnSpc>
              <a:spcPct val="80000"/>
            </a:lnSpc>
            <a:spcBef>
              <a:spcPct val="0"/>
            </a:spcBef>
            <a:spcAft>
              <a:spcPts val="125"/>
            </a:spcAft>
            <a:buChar char="•"/>
          </a:pPr>
          <a:endParaRPr lang="en-US" sz="1000" kern="1200" dirty="0"/>
        </a:p>
        <a:p>
          <a:pPr marL="57150" lvl="1" indent="-57150" algn="l" defTabSz="444500">
            <a:lnSpc>
              <a:spcPct val="80000"/>
            </a:lnSpc>
            <a:spcBef>
              <a:spcPct val="0"/>
            </a:spcBef>
            <a:spcAft>
              <a:spcPts val="125"/>
            </a:spcAft>
            <a:buChar char="•"/>
          </a:pPr>
          <a:r>
            <a:rPr lang="en-CA" sz="1000" kern="1200" dirty="0"/>
            <a:t>Proactive disclosure</a:t>
          </a:r>
          <a:endParaRPr lang="en-US" sz="1000" kern="1200" dirty="0"/>
        </a:p>
        <a:p>
          <a:pPr marL="57150" lvl="1" indent="-57150" algn="l" defTabSz="444500">
            <a:lnSpc>
              <a:spcPct val="90000"/>
            </a:lnSpc>
            <a:spcBef>
              <a:spcPct val="0"/>
            </a:spcBef>
            <a:spcAft>
              <a:spcPct val="15000"/>
            </a:spcAft>
            <a:buChar char="•"/>
          </a:pPr>
          <a:endParaRPr lang="en-US" sz="1000" kern="1200" dirty="0"/>
        </a:p>
        <a:p>
          <a:pPr marL="57150" lvl="1" indent="-57150" algn="l" defTabSz="444500">
            <a:lnSpc>
              <a:spcPct val="90000"/>
            </a:lnSpc>
            <a:spcBef>
              <a:spcPct val="0"/>
            </a:spcBef>
            <a:spcAft>
              <a:spcPct val="15000"/>
            </a:spcAft>
            <a:buChar char="•"/>
          </a:pPr>
          <a:endParaRPr lang="en-US" sz="1000" kern="1200" dirty="0"/>
        </a:p>
      </dsp:txBody>
      <dsp:txXfrm>
        <a:off x="7355237" y="605513"/>
        <a:ext cx="1612068" cy="32390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E19EFA-0794-4D53-960B-907BD647DBE8}">
      <dsp:nvSpPr>
        <dsp:cNvPr id="0" name=""/>
        <dsp:cNvSpPr/>
      </dsp:nvSpPr>
      <dsp:spPr>
        <a:xfrm>
          <a:off x="2358" y="0"/>
          <a:ext cx="1493962" cy="597585"/>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Research and Business Intelligence</a:t>
          </a:r>
        </a:p>
      </dsp:txBody>
      <dsp:txXfrm>
        <a:off x="2358" y="0"/>
        <a:ext cx="1493962" cy="597585"/>
      </dsp:txXfrm>
    </dsp:sp>
    <dsp:sp modelId="{39849473-023B-474E-A5AB-00C8B0148B5A}">
      <dsp:nvSpPr>
        <dsp:cNvPr id="0" name=""/>
        <dsp:cNvSpPr/>
      </dsp:nvSpPr>
      <dsp:spPr>
        <a:xfrm>
          <a:off x="3897" y="603502"/>
          <a:ext cx="1493962" cy="285480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Research security due diligence support to check for Named Research Organizations (NRO)</a:t>
          </a: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Citation analysis</a:t>
          </a: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Prompt engineering</a:t>
          </a: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Curated list of NRC-related free information resources</a:t>
          </a:r>
        </a:p>
        <a:p>
          <a:pPr marL="114300" lvl="2"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3897" y="603502"/>
        <a:ext cx="1493962" cy="2854800"/>
      </dsp:txXfrm>
    </dsp:sp>
    <dsp:sp modelId="{2BC37FE3-1772-408E-BAA7-49CA1F133D53}">
      <dsp:nvSpPr>
        <dsp:cNvPr id="0" name=""/>
        <dsp:cNvSpPr/>
      </dsp:nvSpPr>
      <dsp:spPr>
        <a:xfrm>
          <a:off x="5114907" y="0"/>
          <a:ext cx="1493962" cy="597585"/>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Publishing and Preserving Research   and Data</a:t>
          </a:r>
        </a:p>
      </dsp:txBody>
      <dsp:txXfrm>
        <a:off x="5114907" y="0"/>
        <a:ext cx="1493962" cy="597585"/>
      </dsp:txXfrm>
    </dsp:sp>
    <dsp:sp modelId="{EE220173-2551-4C20-A924-34059E781B04}">
      <dsp:nvSpPr>
        <dsp:cNvPr id="0" name=""/>
        <dsp:cNvSpPr/>
      </dsp:nvSpPr>
      <dsp:spPr>
        <a:xfrm>
          <a:off x="5109559" y="619061"/>
          <a:ext cx="1493962" cy="2854800"/>
        </a:xfrm>
        <a:prstGeom prst="rect">
          <a:avLst/>
        </a:prstGeo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4000" tIns="54000" rIns="72000" bIns="72000" numCol="1" spcCol="1270" anchor="t" anchorCtr="0">
          <a:noAutofit/>
        </a:bodyPr>
        <a:lstStyle/>
        <a:p>
          <a:pPr marL="57150" lvl="1" indent="-57150" algn="l" defTabSz="444500">
            <a:lnSpc>
              <a:spcPct val="90000"/>
            </a:lnSpc>
            <a:spcBef>
              <a:spcPct val="0"/>
            </a:spcBef>
            <a:spcAft>
              <a:spcPct val="15000"/>
            </a:spcAft>
            <a:buChar char="•"/>
          </a:pPr>
          <a:r>
            <a:rPr lang="fr-CA" sz="1000" kern="1200" dirty="0" err="1"/>
            <a:t>Scholarly</a:t>
          </a:r>
          <a:r>
            <a:rPr lang="fr-CA" sz="1000" kern="1200" dirty="0"/>
            <a:t> communication services to assist </a:t>
          </a:r>
          <a:r>
            <a:rPr lang="fr-CA" sz="1000" kern="1200" dirty="0" err="1"/>
            <a:t>with</a:t>
          </a:r>
          <a:r>
            <a:rPr lang="fr-CA" sz="1000" kern="1200" dirty="0"/>
            <a:t>:</a:t>
          </a:r>
          <a:endParaRPr lang="en-US" sz="1000" kern="1200" dirty="0"/>
        </a:p>
        <a:p>
          <a:pPr marL="57150" lvl="1" indent="-57150" algn="l" defTabSz="133350">
            <a:lnSpc>
              <a:spcPct val="90000"/>
            </a:lnSpc>
            <a:spcBef>
              <a:spcPct val="0"/>
            </a:spcBef>
            <a:spcAft>
              <a:spcPct val="15000"/>
            </a:spcAft>
            <a:buChar char="•"/>
          </a:pPr>
          <a:endParaRPr lang="en-US" sz="3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Copyright</a:t>
          </a:r>
          <a:endParaRPr lang="en-US" sz="10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Publishing licences</a:t>
          </a:r>
          <a:endParaRPr lang="en-US" sz="10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Finding reputable publishers</a:t>
          </a:r>
          <a:endParaRPr lang="en-US" sz="10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US" sz="1000" kern="1200" dirty="0"/>
            <a:t> Online author presence</a:t>
          </a:r>
        </a:p>
        <a:p>
          <a:pPr marL="57150" lvl="1" indent="-57150" algn="l" defTabSz="444500">
            <a:lnSpc>
              <a:spcPct val="90000"/>
            </a:lnSpc>
            <a:spcBef>
              <a:spcPct val="0"/>
            </a:spcBef>
            <a:spcAft>
              <a:spcPct val="15000"/>
            </a:spcAft>
            <a:buChar char="•"/>
          </a:pPr>
          <a:endParaRPr lang="en-CA" sz="1000" kern="1200" dirty="0">
            <a:latin typeface="+mj-lt"/>
          </a:endParaRPr>
        </a:p>
        <a:p>
          <a:pPr marL="57150" lvl="1" indent="-57150" algn="l" defTabSz="444500">
            <a:lnSpc>
              <a:spcPct val="90000"/>
            </a:lnSpc>
            <a:spcBef>
              <a:spcPct val="0"/>
            </a:spcBef>
            <a:spcAft>
              <a:spcPct val="15000"/>
            </a:spcAft>
            <a:buChar char="•"/>
          </a:pPr>
          <a:r>
            <a:rPr lang="fr-CA" sz="1000" kern="1200" dirty="0" err="1">
              <a:latin typeface="+mj-lt"/>
            </a:rPr>
            <a:t>Three</a:t>
          </a:r>
          <a:r>
            <a:rPr lang="fr-CA" sz="1000" kern="1200" dirty="0">
              <a:latin typeface="+mj-lt"/>
            </a:rPr>
            <a:t> new Read-and- </a:t>
          </a:r>
          <a:r>
            <a:rPr lang="fr-CA" sz="1000" kern="1200" dirty="0" err="1">
              <a:latin typeface="+mj-lt"/>
            </a:rPr>
            <a:t>Publish</a:t>
          </a:r>
          <a:r>
            <a:rPr lang="fr-CA" sz="1000" kern="1200" dirty="0">
              <a:latin typeface="+mj-lt"/>
            </a:rPr>
            <a:t> </a:t>
          </a:r>
          <a:r>
            <a:rPr lang="fr-CA" sz="1000" kern="1200" dirty="0" err="1">
              <a:latin typeface="+mj-lt"/>
            </a:rPr>
            <a:t>agreements</a:t>
          </a:r>
          <a:endParaRPr lang="en-CA" sz="1000" kern="1200" dirty="0">
            <a:latin typeface="+mj-lt"/>
          </a:endParaRPr>
        </a:p>
        <a:p>
          <a:pPr marL="57150" lvl="1" indent="-57150" algn="l" defTabSz="444500">
            <a:lnSpc>
              <a:spcPct val="90000"/>
            </a:lnSpc>
            <a:spcBef>
              <a:spcPct val="0"/>
            </a:spcBef>
            <a:spcAft>
              <a:spcPct val="15000"/>
            </a:spcAft>
            <a:buChar char="•"/>
          </a:pPr>
          <a:endParaRPr lang="en-CA" sz="1000" kern="1200" dirty="0">
            <a:latin typeface="+mj-lt"/>
          </a:endParaRPr>
        </a:p>
        <a:p>
          <a:pPr marL="57150" lvl="1" indent="-57150" algn="l" defTabSz="444500">
            <a:lnSpc>
              <a:spcPct val="90000"/>
            </a:lnSpc>
            <a:spcBef>
              <a:spcPct val="0"/>
            </a:spcBef>
            <a:spcAft>
              <a:spcPct val="15000"/>
            </a:spcAft>
            <a:buChar char="•"/>
          </a:pPr>
          <a:r>
            <a:rPr lang="fr-CA" sz="1000" kern="1200" dirty="0">
              <a:latin typeface="+mj-lt"/>
            </a:rPr>
            <a:t>New Publishing OA @NRC </a:t>
          </a:r>
          <a:r>
            <a:rPr lang="fr-CA" sz="1000" kern="1200" dirty="0" err="1">
              <a:latin typeface="+mj-lt"/>
            </a:rPr>
            <a:t>resource</a:t>
          </a:r>
          <a:r>
            <a:rPr lang="fr-CA" sz="1000" kern="1200" dirty="0">
              <a:latin typeface="+mj-lt"/>
            </a:rPr>
            <a:t> guide</a:t>
          </a:r>
          <a:endParaRPr lang="en-CA" sz="1000" kern="1200" dirty="0">
            <a:latin typeface="+mj-lt"/>
          </a:endParaRPr>
        </a:p>
        <a:p>
          <a:pPr marL="57150" lvl="1" indent="-57150" algn="l" defTabSz="444500">
            <a:lnSpc>
              <a:spcPct val="90000"/>
            </a:lnSpc>
            <a:spcBef>
              <a:spcPct val="0"/>
            </a:spcBef>
            <a:spcAft>
              <a:spcPct val="15000"/>
            </a:spcAft>
            <a:buChar char="•"/>
          </a:pPr>
          <a:endParaRPr lang="en-CA" sz="1000" kern="1200" dirty="0">
            <a:latin typeface="+mj-lt"/>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Bibliometric profiles</a:t>
          </a:r>
          <a:endParaRPr lang="en-CA" sz="1000" kern="1200" dirty="0">
            <a:latin typeface="+mj-lt"/>
          </a:endParaRPr>
        </a:p>
        <a:p>
          <a:pPr marL="57150" lvl="1" indent="-57150" algn="l" defTabSz="444500">
            <a:lnSpc>
              <a:spcPct val="90000"/>
            </a:lnSpc>
            <a:spcBef>
              <a:spcPct val="0"/>
            </a:spcBef>
            <a:spcAft>
              <a:spcPct val="15000"/>
            </a:spcAft>
            <a:buFont typeface="Courier New" panose="02070309020205020404" pitchFamily="49" charset="0"/>
            <a:buChar char="o"/>
          </a:pPr>
          <a:endParaRPr lang="en-CA" sz="1000" kern="1200" dirty="0">
            <a:latin typeface="+mj-lt"/>
          </a:endParaRPr>
        </a:p>
      </dsp:txBody>
      <dsp:txXfrm>
        <a:off x="5109559" y="619061"/>
        <a:ext cx="1493962" cy="2854800"/>
      </dsp:txXfrm>
    </dsp:sp>
    <dsp:sp modelId="{FE7EFCA9-4989-4807-AD47-F80FAEF0B7DC}">
      <dsp:nvSpPr>
        <dsp:cNvPr id="0" name=""/>
        <dsp:cNvSpPr/>
      </dsp:nvSpPr>
      <dsp:spPr>
        <a:xfrm>
          <a:off x="1715112" y="0"/>
          <a:ext cx="1493962" cy="597585"/>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Accessing Collections</a:t>
          </a:r>
        </a:p>
      </dsp:txBody>
      <dsp:txXfrm>
        <a:off x="1715112" y="0"/>
        <a:ext cx="1493962" cy="597585"/>
      </dsp:txXfrm>
    </dsp:sp>
    <dsp:sp modelId="{8034F057-8D28-4E34-99DD-1EAC6931BC0F}">
      <dsp:nvSpPr>
        <dsp:cNvPr id="0" name=""/>
        <dsp:cNvSpPr/>
      </dsp:nvSpPr>
      <dsp:spPr>
        <a:xfrm>
          <a:off x="1715112" y="610553"/>
          <a:ext cx="1493962" cy="285480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a:solidFill>
                <a:srgbClr val="000000">
                  <a:hueOff val="0"/>
                  <a:satOff val="0"/>
                  <a:lumOff val="0"/>
                  <a:alphaOff val="0"/>
                </a:srgbClr>
              </a:solidFill>
              <a:latin typeface="Arial"/>
              <a:ea typeface="+mn-ea"/>
              <a:cs typeface="+mn-cs"/>
            </a:rPr>
            <a:t>Launched Library Chat service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Re-opened our collection for interlibrary loan to the world </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Re-opened the library and NRC archives to in-person visits</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dsp:txBody>
      <dsp:txXfrm>
        <a:off x="1715112" y="610553"/>
        <a:ext cx="1493962" cy="2854800"/>
      </dsp:txXfrm>
    </dsp:sp>
    <dsp:sp modelId="{1033D02A-8E97-4F94-A898-E081B210BBE1}">
      <dsp:nvSpPr>
        <dsp:cNvPr id="0" name=""/>
        <dsp:cNvSpPr/>
      </dsp:nvSpPr>
      <dsp:spPr>
        <a:xfrm>
          <a:off x="3404036" y="0"/>
          <a:ext cx="1493962" cy="597585"/>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Information Management (IM)</a:t>
          </a:r>
        </a:p>
      </dsp:txBody>
      <dsp:txXfrm>
        <a:off x="3404036" y="0"/>
        <a:ext cx="1493962" cy="597585"/>
      </dsp:txXfrm>
    </dsp:sp>
    <dsp:sp modelId="{D3E81C5D-D6EF-41EF-8AE9-2B6DFA7E119E}">
      <dsp:nvSpPr>
        <dsp:cNvPr id="0" name=""/>
        <dsp:cNvSpPr/>
      </dsp:nvSpPr>
      <dsp:spPr>
        <a:xfrm>
          <a:off x="3404036" y="613494"/>
          <a:ext cx="1493962" cy="285480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92075" lvl="1" indent="-92075"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Self-paced training modules in Success Factors on:</a:t>
          </a:r>
        </a:p>
        <a:p>
          <a:pPr marL="92075" lvl="1" indent="-92075" algn="l" defTabSz="133350">
            <a:lnSpc>
              <a:spcPct val="90000"/>
            </a:lnSpc>
            <a:spcBef>
              <a:spcPct val="0"/>
            </a:spcBef>
            <a:spcAft>
              <a:spcPct val="15000"/>
            </a:spcAft>
            <a:buChar char="•"/>
          </a:pPr>
          <a:endParaRPr lang="en-CA" sz="300" kern="1200" dirty="0">
            <a:solidFill>
              <a:srgbClr val="000000">
                <a:hueOff val="0"/>
                <a:satOff val="0"/>
                <a:lumOff val="0"/>
                <a:alphaOff val="0"/>
              </a:srgbClr>
            </a:solidFill>
            <a:latin typeface="Arial"/>
            <a:ea typeface="+mn-ea"/>
            <a:cs typeface="+mn-cs"/>
          </a:endParaRP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DocZone fundamentals</a:t>
          </a: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IM basics</a:t>
          </a:r>
        </a:p>
        <a:p>
          <a:pPr marL="114300" lvl="2" indent="-57150" algn="l" defTabSz="444500">
            <a:lnSpc>
              <a:spcPct val="90000"/>
            </a:lnSpc>
            <a:spcBef>
              <a:spcPct val="0"/>
            </a:spcBef>
            <a:spcAft>
              <a:spcPct val="15000"/>
            </a:spcAft>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None/>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22275">
            <a:lnSpc>
              <a:spcPct val="90000"/>
            </a:lnSpc>
            <a:spcBef>
              <a:spcPct val="0"/>
            </a:spcBef>
            <a:spcAft>
              <a:spcPct val="15000"/>
            </a:spcAft>
            <a:buNone/>
          </a:pPr>
          <a:endParaRPr lang="en-CA" sz="950" kern="1200" dirty="0">
            <a:solidFill>
              <a:srgbClr val="000000">
                <a:hueOff val="0"/>
                <a:satOff val="0"/>
                <a:lumOff val="0"/>
                <a:alphaOff val="0"/>
              </a:srgbClr>
            </a:solidFill>
            <a:latin typeface="Arial"/>
            <a:ea typeface="+mn-ea"/>
            <a:cs typeface="+mn-cs"/>
          </a:endParaRPr>
        </a:p>
      </dsp:txBody>
      <dsp:txXfrm>
        <a:off x="3404036" y="613494"/>
        <a:ext cx="1493962" cy="2854800"/>
      </dsp:txXfrm>
    </dsp:sp>
    <dsp:sp modelId="{55A2A28B-503E-45D2-B057-A20C5C7543CF}">
      <dsp:nvSpPr>
        <dsp:cNvPr id="0" name=""/>
        <dsp:cNvSpPr/>
      </dsp:nvSpPr>
      <dsp:spPr>
        <a:xfrm>
          <a:off x="6815201" y="0"/>
          <a:ext cx="1493962" cy="597585"/>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Access to Information and Privacy (ATIP)</a:t>
          </a:r>
        </a:p>
      </dsp:txBody>
      <dsp:txXfrm>
        <a:off x="6815201" y="0"/>
        <a:ext cx="1493962" cy="597585"/>
      </dsp:txXfrm>
    </dsp:sp>
    <dsp:sp modelId="{6E45D3D1-6A9C-4BD9-92D2-35950D7B7F98}">
      <dsp:nvSpPr>
        <dsp:cNvPr id="0" name=""/>
        <dsp:cNvSpPr/>
      </dsp:nvSpPr>
      <dsp:spPr>
        <a:xfrm>
          <a:off x="6816367" y="603502"/>
          <a:ext cx="1493962" cy="285480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a:solidFill>
                <a:srgbClr val="000000">
                  <a:hueOff val="0"/>
                  <a:satOff val="0"/>
                  <a:lumOff val="0"/>
                  <a:alphaOff val="0"/>
                </a:srgbClr>
              </a:solidFill>
              <a:latin typeface="Arial"/>
              <a:ea typeface="+mn-ea"/>
              <a:cs typeface="+mn-cs"/>
            </a:rPr>
            <a:t>Proactive disclosure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6816367" y="603502"/>
        <a:ext cx="1493962" cy="28548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E19EFA-0794-4D53-960B-907BD647DBE8}">
      <dsp:nvSpPr>
        <dsp:cNvPr id="0" name=""/>
        <dsp:cNvSpPr/>
      </dsp:nvSpPr>
      <dsp:spPr>
        <a:xfrm>
          <a:off x="2358" y="0"/>
          <a:ext cx="1493962" cy="597585"/>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Research and Business Intelligence</a:t>
          </a:r>
        </a:p>
      </dsp:txBody>
      <dsp:txXfrm>
        <a:off x="2358" y="0"/>
        <a:ext cx="1493962" cy="597585"/>
      </dsp:txXfrm>
    </dsp:sp>
    <dsp:sp modelId="{39849473-023B-474E-A5AB-00C8B0148B5A}">
      <dsp:nvSpPr>
        <dsp:cNvPr id="0" name=""/>
        <dsp:cNvSpPr/>
      </dsp:nvSpPr>
      <dsp:spPr>
        <a:xfrm>
          <a:off x="3897" y="603502"/>
          <a:ext cx="1493962" cy="285480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Research security due diligence support to check for Named Research Organizations (NRO)</a:t>
          </a: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Citation analysis</a:t>
          </a: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Prompt engineering</a:t>
          </a: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Curated list of NRC-related free information resources</a:t>
          </a:r>
        </a:p>
        <a:p>
          <a:pPr marL="114300" lvl="2"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3897" y="603502"/>
        <a:ext cx="1493962" cy="2854800"/>
      </dsp:txXfrm>
    </dsp:sp>
    <dsp:sp modelId="{2BC37FE3-1772-408E-BAA7-49CA1F133D53}">
      <dsp:nvSpPr>
        <dsp:cNvPr id="0" name=""/>
        <dsp:cNvSpPr/>
      </dsp:nvSpPr>
      <dsp:spPr>
        <a:xfrm>
          <a:off x="5114907" y="0"/>
          <a:ext cx="1493962" cy="597585"/>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Publishing and Preserving Research   and Data</a:t>
          </a:r>
        </a:p>
      </dsp:txBody>
      <dsp:txXfrm>
        <a:off x="5114907" y="0"/>
        <a:ext cx="1493962" cy="597585"/>
      </dsp:txXfrm>
    </dsp:sp>
    <dsp:sp modelId="{EE220173-2551-4C20-A924-34059E781B04}">
      <dsp:nvSpPr>
        <dsp:cNvPr id="0" name=""/>
        <dsp:cNvSpPr/>
      </dsp:nvSpPr>
      <dsp:spPr>
        <a:xfrm>
          <a:off x="5109559" y="619061"/>
          <a:ext cx="1493962" cy="2854800"/>
        </a:xfrm>
        <a:prstGeom prst="rect">
          <a:avLst/>
        </a:prstGeo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4000" tIns="54000" rIns="72000" bIns="72000" numCol="1" spcCol="1270" anchor="t" anchorCtr="0">
          <a:noAutofit/>
        </a:bodyPr>
        <a:lstStyle/>
        <a:p>
          <a:pPr marL="57150" lvl="1" indent="-57150" algn="l" defTabSz="444500">
            <a:lnSpc>
              <a:spcPct val="90000"/>
            </a:lnSpc>
            <a:spcBef>
              <a:spcPct val="0"/>
            </a:spcBef>
            <a:spcAft>
              <a:spcPct val="15000"/>
            </a:spcAft>
            <a:buChar char="•"/>
          </a:pPr>
          <a:r>
            <a:rPr lang="fr-CA" sz="1000" kern="1200" dirty="0" err="1"/>
            <a:t>Scholarly</a:t>
          </a:r>
          <a:r>
            <a:rPr lang="fr-CA" sz="1000" kern="1200" dirty="0"/>
            <a:t> communication services to assist </a:t>
          </a:r>
          <a:r>
            <a:rPr lang="fr-CA" sz="1000" kern="1200" dirty="0" err="1"/>
            <a:t>with</a:t>
          </a:r>
          <a:r>
            <a:rPr lang="fr-CA" sz="1000" kern="1200" dirty="0"/>
            <a:t>:</a:t>
          </a:r>
          <a:endParaRPr lang="en-US" sz="1000" kern="1200" dirty="0"/>
        </a:p>
        <a:p>
          <a:pPr marL="57150" lvl="1" indent="-57150" algn="l" defTabSz="133350">
            <a:lnSpc>
              <a:spcPct val="90000"/>
            </a:lnSpc>
            <a:spcBef>
              <a:spcPct val="0"/>
            </a:spcBef>
            <a:spcAft>
              <a:spcPct val="15000"/>
            </a:spcAft>
            <a:buChar char="•"/>
          </a:pPr>
          <a:endParaRPr lang="en-US" sz="3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Copyright</a:t>
          </a:r>
          <a:endParaRPr lang="en-US" sz="10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Publishing licences</a:t>
          </a:r>
          <a:endParaRPr lang="en-US" sz="10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Finding reputable publishers</a:t>
          </a:r>
          <a:endParaRPr lang="en-US" sz="10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US" sz="1000" kern="1200" dirty="0"/>
            <a:t> Online author presence</a:t>
          </a:r>
        </a:p>
        <a:p>
          <a:pPr marL="57150" lvl="1" indent="-57150" algn="l" defTabSz="444500">
            <a:lnSpc>
              <a:spcPct val="90000"/>
            </a:lnSpc>
            <a:spcBef>
              <a:spcPct val="0"/>
            </a:spcBef>
            <a:spcAft>
              <a:spcPct val="15000"/>
            </a:spcAft>
            <a:buChar char="•"/>
          </a:pPr>
          <a:endParaRPr lang="en-CA" sz="1000" kern="1200" dirty="0">
            <a:latin typeface="+mj-lt"/>
          </a:endParaRPr>
        </a:p>
        <a:p>
          <a:pPr marL="57150" lvl="1" indent="-57150" algn="l" defTabSz="444500">
            <a:lnSpc>
              <a:spcPct val="90000"/>
            </a:lnSpc>
            <a:spcBef>
              <a:spcPct val="0"/>
            </a:spcBef>
            <a:spcAft>
              <a:spcPct val="15000"/>
            </a:spcAft>
            <a:buChar char="•"/>
          </a:pPr>
          <a:r>
            <a:rPr lang="fr-CA" sz="1000" kern="1200" dirty="0" err="1">
              <a:latin typeface="+mj-lt"/>
            </a:rPr>
            <a:t>Three</a:t>
          </a:r>
          <a:r>
            <a:rPr lang="fr-CA" sz="1000" kern="1200" dirty="0">
              <a:latin typeface="+mj-lt"/>
            </a:rPr>
            <a:t> new Read-and- </a:t>
          </a:r>
          <a:r>
            <a:rPr lang="fr-CA" sz="1000" kern="1200" dirty="0" err="1">
              <a:latin typeface="+mj-lt"/>
            </a:rPr>
            <a:t>Publish</a:t>
          </a:r>
          <a:r>
            <a:rPr lang="fr-CA" sz="1000" kern="1200" dirty="0">
              <a:latin typeface="+mj-lt"/>
            </a:rPr>
            <a:t> </a:t>
          </a:r>
          <a:r>
            <a:rPr lang="fr-CA" sz="1000" kern="1200" dirty="0" err="1">
              <a:latin typeface="+mj-lt"/>
            </a:rPr>
            <a:t>agreements</a:t>
          </a:r>
          <a:endParaRPr lang="en-CA" sz="1000" kern="1200" dirty="0">
            <a:latin typeface="+mj-lt"/>
          </a:endParaRPr>
        </a:p>
        <a:p>
          <a:pPr marL="57150" lvl="1" indent="-57150" algn="l" defTabSz="444500">
            <a:lnSpc>
              <a:spcPct val="90000"/>
            </a:lnSpc>
            <a:spcBef>
              <a:spcPct val="0"/>
            </a:spcBef>
            <a:spcAft>
              <a:spcPct val="15000"/>
            </a:spcAft>
            <a:buChar char="•"/>
          </a:pPr>
          <a:endParaRPr lang="en-CA" sz="1000" kern="1200" dirty="0">
            <a:latin typeface="+mj-lt"/>
          </a:endParaRPr>
        </a:p>
        <a:p>
          <a:pPr marL="57150" lvl="1" indent="-57150" algn="l" defTabSz="444500">
            <a:lnSpc>
              <a:spcPct val="90000"/>
            </a:lnSpc>
            <a:spcBef>
              <a:spcPct val="0"/>
            </a:spcBef>
            <a:spcAft>
              <a:spcPct val="15000"/>
            </a:spcAft>
            <a:buChar char="•"/>
          </a:pPr>
          <a:r>
            <a:rPr lang="fr-CA" sz="1000" kern="1200" dirty="0">
              <a:latin typeface="+mj-lt"/>
            </a:rPr>
            <a:t>New Publishing OA @NRC </a:t>
          </a:r>
          <a:r>
            <a:rPr lang="fr-CA" sz="1000" kern="1200" dirty="0" err="1">
              <a:latin typeface="+mj-lt"/>
            </a:rPr>
            <a:t>resource</a:t>
          </a:r>
          <a:r>
            <a:rPr lang="fr-CA" sz="1000" kern="1200" dirty="0">
              <a:latin typeface="+mj-lt"/>
            </a:rPr>
            <a:t> guide</a:t>
          </a:r>
          <a:endParaRPr lang="en-CA" sz="1000" kern="1200" dirty="0">
            <a:latin typeface="+mj-lt"/>
          </a:endParaRPr>
        </a:p>
        <a:p>
          <a:pPr marL="57150" lvl="1" indent="-57150" algn="l" defTabSz="444500">
            <a:lnSpc>
              <a:spcPct val="90000"/>
            </a:lnSpc>
            <a:spcBef>
              <a:spcPct val="0"/>
            </a:spcBef>
            <a:spcAft>
              <a:spcPct val="15000"/>
            </a:spcAft>
            <a:buChar char="•"/>
          </a:pPr>
          <a:endParaRPr lang="en-CA" sz="1000" kern="1200" dirty="0">
            <a:latin typeface="+mj-lt"/>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Bibliometric profiles</a:t>
          </a:r>
          <a:endParaRPr lang="en-CA" sz="1000" kern="1200" dirty="0">
            <a:latin typeface="+mj-lt"/>
          </a:endParaRPr>
        </a:p>
        <a:p>
          <a:pPr marL="57150" lvl="1" indent="-57150" algn="l" defTabSz="444500">
            <a:lnSpc>
              <a:spcPct val="90000"/>
            </a:lnSpc>
            <a:spcBef>
              <a:spcPct val="0"/>
            </a:spcBef>
            <a:spcAft>
              <a:spcPct val="15000"/>
            </a:spcAft>
            <a:buFont typeface="Courier New" panose="02070309020205020404" pitchFamily="49" charset="0"/>
            <a:buChar char="o"/>
          </a:pPr>
          <a:endParaRPr lang="en-CA" sz="1000" kern="1200" dirty="0">
            <a:latin typeface="+mj-lt"/>
          </a:endParaRPr>
        </a:p>
      </dsp:txBody>
      <dsp:txXfrm>
        <a:off x="5109559" y="619061"/>
        <a:ext cx="1493962" cy="2854800"/>
      </dsp:txXfrm>
    </dsp:sp>
    <dsp:sp modelId="{FE7EFCA9-4989-4807-AD47-F80FAEF0B7DC}">
      <dsp:nvSpPr>
        <dsp:cNvPr id="0" name=""/>
        <dsp:cNvSpPr/>
      </dsp:nvSpPr>
      <dsp:spPr>
        <a:xfrm>
          <a:off x="1715112" y="0"/>
          <a:ext cx="1493962" cy="597585"/>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Accessing Collections</a:t>
          </a:r>
        </a:p>
      </dsp:txBody>
      <dsp:txXfrm>
        <a:off x="1715112" y="0"/>
        <a:ext cx="1493962" cy="597585"/>
      </dsp:txXfrm>
    </dsp:sp>
    <dsp:sp modelId="{8034F057-8D28-4E34-99DD-1EAC6931BC0F}">
      <dsp:nvSpPr>
        <dsp:cNvPr id="0" name=""/>
        <dsp:cNvSpPr/>
      </dsp:nvSpPr>
      <dsp:spPr>
        <a:xfrm>
          <a:off x="1715112" y="610553"/>
          <a:ext cx="1493962" cy="285480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a:solidFill>
                <a:srgbClr val="000000">
                  <a:hueOff val="0"/>
                  <a:satOff val="0"/>
                  <a:lumOff val="0"/>
                  <a:alphaOff val="0"/>
                </a:srgbClr>
              </a:solidFill>
              <a:latin typeface="Arial"/>
              <a:ea typeface="+mn-ea"/>
              <a:cs typeface="+mn-cs"/>
            </a:rPr>
            <a:t>Launched Library Chat service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Re-opened our collection for interlibrary loan to the world </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Re-opened the library and NRC archives to in-person visits</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dsp:txBody>
      <dsp:txXfrm>
        <a:off x="1715112" y="610553"/>
        <a:ext cx="1493962" cy="2854800"/>
      </dsp:txXfrm>
    </dsp:sp>
    <dsp:sp modelId="{1033D02A-8E97-4F94-A898-E081B210BBE1}">
      <dsp:nvSpPr>
        <dsp:cNvPr id="0" name=""/>
        <dsp:cNvSpPr/>
      </dsp:nvSpPr>
      <dsp:spPr>
        <a:xfrm>
          <a:off x="3404036" y="0"/>
          <a:ext cx="1493962" cy="597585"/>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Information Management (IM)</a:t>
          </a:r>
        </a:p>
      </dsp:txBody>
      <dsp:txXfrm>
        <a:off x="3404036" y="0"/>
        <a:ext cx="1493962" cy="597585"/>
      </dsp:txXfrm>
    </dsp:sp>
    <dsp:sp modelId="{D3E81C5D-D6EF-41EF-8AE9-2B6DFA7E119E}">
      <dsp:nvSpPr>
        <dsp:cNvPr id="0" name=""/>
        <dsp:cNvSpPr/>
      </dsp:nvSpPr>
      <dsp:spPr>
        <a:xfrm>
          <a:off x="3404036" y="613494"/>
          <a:ext cx="1493962" cy="285480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92075" lvl="1" indent="-92075"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Self-paced training modules in Success Factors on:</a:t>
          </a:r>
        </a:p>
        <a:p>
          <a:pPr marL="92075" lvl="1" indent="-92075" algn="l" defTabSz="133350">
            <a:lnSpc>
              <a:spcPct val="90000"/>
            </a:lnSpc>
            <a:spcBef>
              <a:spcPct val="0"/>
            </a:spcBef>
            <a:spcAft>
              <a:spcPct val="15000"/>
            </a:spcAft>
            <a:buChar char="•"/>
          </a:pPr>
          <a:endParaRPr lang="en-CA" sz="300" kern="1200" dirty="0">
            <a:solidFill>
              <a:srgbClr val="000000">
                <a:hueOff val="0"/>
                <a:satOff val="0"/>
                <a:lumOff val="0"/>
                <a:alphaOff val="0"/>
              </a:srgbClr>
            </a:solidFill>
            <a:latin typeface="Arial"/>
            <a:ea typeface="+mn-ea"/>
            <a:cs typeface="+mn-cs"/>
          </a:endParaRP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DocZone fundamentals</a:t>
          </a: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IM basics</a:t>
          </a:r>
        </a:p>
        <a:p>
          <a:pPr marL="114300" lvl="2" indent="-57150" algn="l" defTabSz="444500">
            <a:lnSpc>
              <a:spcPct val="90000"/>
            </a:lnSpc>
            <a:spcBef>
              <a:spcPct val="0"/>
            </a:spcBef>
            <a:spcAft>
              <a:spcPct val="15000"/>
            </a:spcAft>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None/>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22275">
            <a:lnSpc>
              <a:spcPct val="90000"/>
            </a:lnSpc>
            <a:spcBef>
              <a:spcPct val="0"/>
            </a:spcBef>
            <a:spcAft>
              <a:spcPct val="15000"/>
            </a:spcAft>
            <a:buNone/>
          </a:pPr>
          <a:endParaRPr lang="en-CA" sz="950" kern="1200" dirty="0">
            <a:solidFill>
              <a:srgbClr val="000000">
                <a:hueOff val="0"/>
                <a:satOff val="0"/>
                <a:lumOff val="0"/>
                <a:alphaOff val="0"/>
              </a:srgbClr>
            </a:solidFill>
            <a:latin typeface="Arial"/>
            <a:ea typeface="+mn-ea"/>
            <a:cs typeface="+mn-cs"/>
          </a:endParaRPr>
        </a:p>
      </dsp:txBody>
      <dsp:txXfrm>
        <a:off x="3404036" y="613494"/>
        <a:ext cx="1493962" cy="2854800"/>
      </dsp:txXfrm>
    </dsp:sp>
    <dsp:sp modelId="{55A2A28B-503E-45D2-B057-A20C5C7543CF}">
      <dsp:nvSpPr>
        <dsp:cNvPr id="0" name=""/>
        <dsp:cNvSpPr/>
      </dsp:nvSpPr>
      <dsp:spPr>
        <a:xfrm>
          <a:off x="6815201" y="0"/>
          <a:ext cx="1493962" cy="597585"/>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Access to Information and Privacy (ATIP)</a:t>
          </a:r>
        </a:p>
      </dsp:txBody>
      <dsp:txXfrm>
        <a:off x="6815201" y="0"/>
        <a:ext cx="1493962" cy="597585"/>
      </dsp:txXfrm>
    </dsp:sp>
    <dsp:sp modelId="{6E45D3D1-6A9C-4BD9-92D2-35950D7B7F98}">
      <dsp:nvSpPr>
        <dsp:cNvPr id="0" name=""/>
        <dsp:cNvSpPr/>
      </dsp:nvSpPr>
      <dsp:spPr>
        <a:xfrm>
          <a:off x="6816367" y="603502"/>
          <a:ext cx="1493962" cy="285480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a:solidFill>
                <a:srgbClr val="000000">
                  <a:hueOff val="0"/>
                  <a:satOff val="0"/>
                  <a:lumOff val="0"/>
                  <a:alphaOff val="0"/>
                </a:srgbClr>
              </a:solidFill>
              <a:latin typeface="Arial"/>
              <a:ea typeface="+mn-ea"/>
              <a:cs typeface="+mn-cs"/>
            </a:rPr>
            <a:t>Proactive disclosure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6816367" y="603502"/>
        <a:ext cx="1493962" cy="28548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E19EFA-0794-4D53-960B-907BD647DBE8}">
      <dsp:nvSpPr>
        <dsp:cNvPr id="0" name=""/>
        <dsp:cNvSpPr/>
      </dsp:nvSpPr>
      <dsp:spPr>
        <a:xfrm>
          <a:off x="2358" y="0"/>
          <a:ext cx="1493962" cy="597585"/>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Research and Business Intelligence</a:t>
          </a:r>
        </a:p>
      </dsp:txBody>
      <dsp:txXfrm>
        <a:off x="2358" y="0"/>
        <a:ext cx="1493962" cy="597585"/>
      </dsp:txXfrm>
    </dsp:sp>
    <dsp:sp modelId="{39849473-023B-474E-A5AB-00C8B0148B5A}">
      <dsp:nvSpPr>
        <dsp:cNvPr id="0" name=""/>
        <dsp:cNvSpPr/>
      </dsp:nvSpPr>
      <dsp:spPr>
        <a:xfrm>
          <a:off x="3897" y="603502"/>
          <a:ext cx="1493962" cy="285480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Research security due diligence support to check for Named Research Organizations (NRO)</a:t>
          </a: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Citation analysis</a:t>
          </a: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Prompt engineering</a:t>
          </a: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Curated list of NRC-related free information resources</a:t>
          </a:r>
        </a:p>
        <a:p>
          <a:pPr marL="114300" lvl="2"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3897" y="603502"/>
        <a:ext cx="1493962" cy="2854800"/>
      </dsp:txXfrm>
    </dsp:sp>
    <dsp:sp modelId="{2BC37FE3-1772-408E-BAA7-49CA1F133D53}">
      <dsp:nvSpPr>
        <dsp:cNvPr id="0" name=""/>
        <dsp:cNvSpPr/>
      </dsp:nvSpPr>
      <dsp:spPr>
        <a:xfrm>
          <a:off x="5114907" y="0"/>
          <a:ext cx="1493962" cy="597585"/>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Publishing and Preserving Research   and Data</a:t>
          </a:r>
        </a:p>
      </dsp:txBody>
      <dsp:txXfrm>
        <a:off x="5114907" y="0"/>
        <a:ext cx="1493962" cy="597585"/>
      </dsp:txXfrm>
    </dsp:sp>
    <dsp:sp modelId="{EE220173-2551-4C20-A924-34059E781B04}">
      <dsp:nvSpPr>
        <dsp:cNvPr id="0" name=""/>
        <dsp:cNvSpPr/>
      </dsp:nvSpPr>
      <dsp:spPr>
        <a:xfrm>
          <a:off x="5109559" y="619061"/>
          <a:ext cx="1493962" cy="2854800"/>
        </a:xfrm>
        <a:prstGeom prst="rect">
          <a:avLst/>
        </a:prstGeo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4000" tIns="54000" rIns="72000" bIns="72000" numCol="1" spcCol="1270" anchor="t" anchorCtr="0">
          <a:noAutofit/>
        </a:bodyPr>
        <a:lstStyle/>
        <a:p>
          <a:pPr marL="57150" lvl="1" indent="-57150" algn="l" defTabSz="444500">
            <a:lnSpc>
              <a:spcPct val="90000"/>
            </a:lnSpc>
            <a:spcBef>
              <a:spcPct val="0"/>
            </a:spcBef>
            <a:spcAft>
              <a:spcPct val="15000"/>
            </a:spcAft>
            <a:buChar char="•"/>
          </a:pPr>
          <a:r>
            <a:rPr lang="fr-CA" sz="1000" kern="1200" dirty="0" err="1"/>
            <a:t>Scholarly</a:t>
          </a:r>
          <a:r>
            <a:rPr lang="fr-CA" sz="1000" kern="1200" dirty="0"/>
            <a:t> communication services to assist </a:t>
          </a:r>
          <a:r>
            <a:rPr lang="fr-CA" sz="1000" kern="1200" dirty="0" err="1"/>
            <a:t>with</a:t>
          </a:r>
          <a:r>
            <a:rPr lang="fr-CA" sz="1000" kern="1200" dirty="0"/>
            <a:t>:</a:t>
          </a:r>
          <a:endParaRPr lang="en-US" sz="1000" kern="1200" dirty="0"/>
        </a:p>
        <a:p>
          <a:pPr marL="57150" lvl="1" indent="-57150" algn="l" defTabSz="133350">
            <a:lnSpc>
              <a:spcPct val="90000"/>
            </a:lnSpc>
            <a:spcBef>
              <a:spcPct val="0"/>
            </a:spcBef>
            <a:spcAft>
              <a:spcPct val="15000"/>
            </a:spcAft>
            <a:buChar char="•"/>
          </a:pPr>
          <a:endParaRPr lang="en-US" sz="3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Copyright</a:t>
          </a:r>
          <a:endParaRPr lang="en-US" sz="10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Publishing licences</a:t>
          </a:r>
          <a:endParaRPr lang="en-US" sz="10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Finding reputable publishers</a:t>
          </a:r>
          <a:endParaRPr lang="en-US" sz="10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US" sz="1000" kern="1200" dirty="0"/>
            <a:t> Online author presence</a:t>
          </a:r>
        </a:p>
        <a:p>
          <a:pPr marL="57150" lvl="1" indent="-57150" algn="l" defTabSz="444500">
            <a:lnSpc>
              <a:spcPct val="90000"/>
            </a:lnSpc>
            <a:spcBef>
              <a:spcPct val="0"/>
            </a:spcBef>
            <a:spcAft>
              <a:spcPct val="15000"/>
            </a:spcAft>
            <a:buChar char="•"/>
          </a:pPr>
          <a:endParaRPr lang="en-CA" sz="1000" kern="1200" dirty="0">
            <a:latin typeface="+mj-lt"/>
          </a:endParaRPr>
        </a:p>
        <a:p>
          <a:pPr marL="57150" lvl="1" indent="-57150" algn="l" defTabSz="444500">
            <a:lnSpc>
              <a:spcPct val="90000"/>
            </a:lnSpc>
            <a:spcBef>
              <a:spcPct val="0"/>
            </a:spcBef>
            <a:spcAft>
              <a:spcPct val="15000"/>
            </a:spcAft>
            <a:buChar char="•"/>
          </a:pPr>
          <a:r>
            <a:rPr lang="fr-CA" sz="1000" kern="1200" dirty="0" err="1">
              <a:latin typeface="+mj-lt"/>
            </a:rPr>
            <a:t>Three</a:t>
          </a:r>
          <a:r>
            <a:rPr lang="fr-CA" sz="1000" kern="1200" dirty="0">
              <a:latin typeface="+mj-lt"/>
            </a:rPr>
            <a:t> new Read-and- </a:t>
          </a:r>
          <a:r>
            <a:rPr lang="fr-CA" sz="1000" kern="1200" dirty="0" err="1">
              <a:latin typeface="+mj-lt"/>
            </a:rPr>
            <a:t>Publish</a:t>
          </a:r>
          <a:r>
            <a:rPr lang="fr-CA" sz="1000" kern="1200" dirty="0">
              <a:latin typeface="+mj-lt"/>
            </a:rPr>
            <a:t> </a:t>
          </a:r>
          <a:r>
            <a:rPr lang="fr-CA" sz="1000" kern="1200" dirty="0" err="1">
              <a:latin typeface="+mj-lt"/>
            </a:rPr>
            <a:t>agreements</a:t>
          </a:r>
          <a:endParaRPr lang="en-CA" sz="1000" kern="1200" dirty="0">
            <a:latin typeface="+mj-lt"/>
          </a:endParaRPr>
        </a:p>
        <a:p>
          <a:pPr marL="57150" lvl="1" indent="-57150" algn="l" defTabSz="444500">
            <a:lnSpc>
              <a:spcPct val="90000"/>
            </a:lnSpc>
            <a:spcBef>
              <a:spcPct val="0"/>
            </a:spcBef>
            <a:spcAft>
              <a:spcPct val="15000"/>
            </a:spcAft>
            <a:buChar char="•"/>
          </a:pPr>
          <a:endParaRPr lang="en-CA" sz="1000" kern="1200" dirty="0">
            <a:latin typeface="+mj-lt"/>
          </a:endParaRPr>
        </a:p>
        <a:p>
          <a:pPr marL="57150" lvl="1" indent="-57150" algn="l" defTabSz="444500">
            <a:lnSpc>
              <a:spcPct val="90000"/>
            </a:lnSpc>
            <a:spcBef>
              <a:spcPct val="0"/>
            </a:spcBef>
            <a:spcAft>
              <a:spcPct val="15000"/>
            </a:spcAft>
            <a:buChar char="•"/>
          </a:pPr>
          <a:r>
            <a:rPr lang="fr-CA" sz="1000" kern="1200" dirty="0">
              <a:latin typeface="+mj-lt"/>
            </a:rPr>
            <a:t>New Publishing OA @NRC </a:t>
          </a:r>
          <a:r>
            <a:rPr lang="fr-CA" sz="1000" kern="1200" dirty="0" err="1">
              <a:latin typeface="+mj-lt"/>
            </a:rPr>
            <a:t>resource</a:t>
          </a:r>
          <a:r>
            <a:rPr lang="fr-CA" sz="1000" kern="1200" dirty="0">
              <a:latin typeface="+mj-lt"/>
            </a:rPr>
            <a:t> guide</a:t>
          </a:r>
          <a:endParaRPr lang="en-CA" sz="1000" kern="1200" dirty="0">
            <a:latin typeface="+mj-lt"/>
          </a:endParaRPr>
        </a:p>
        <a:p>
          <a:pPr marL="57150" lvl="1" indent="-57150" algn="l" defTabSz="444500">
            <a:lnSpc>
              <a:spcPct val="90000"/>
            </a:lnSpc>
            <a:spcBef>
              <a:spcPct val="0"/>
            </a:spcBef>
            <a:spcAft>
              <a:spcPct val="15000"/>
            </a:spcAft>
            <a:buChar char="•"/>
          </a:pPr>
          <a:endParaRPr lang="en-CA" sz="1000" kern="1200" dirty="0">
            <a:latin typeface="+mj-lt"/>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Bibliometric profiles</a:t>
          </a:r>
          <a:endParaRPr lang="en-CA" sz="1000" kern="1200" dirty="0">
            <a:latin typeface="+mj-lt"/>
          </a:endParaRPr>
        </a:p>
        <a:p>
          <a:pPr marL="57150" lvl="1" indent="-57150" algn="l" defTabSz="444500">
            <a:lnSpc>
              <a:spcPct val="90000"/>
            </a:lnSpc>
            <a:spcBef>
              <a:spcPct val="0"/>
            </a:spcBef>
            <a:spcAft>
              <a:spcPct val="15000"/>
            </a:spcAft>
            <a:buFont typeface="Courier New" panose="02070309020205020404" pitchFamily="49" charset="0"/>
            <a:buChar char="o"/>
          </a:pPr>
          <a:endParaRPr lang="en-CA" sz="1000" kern="1200" dirty="0">
            <a:latin typeface="+mj-lt"/>
          </a:endParaRPr>
        </a:p>
      </dsp:txBody>
      <dsp:txXfrm>
        <a:off x="5109559" y="619061"/>
        <a:ext cx="1493962" cy="2854800"/>
      </dsp:txXfrm>
    </dsp:sp>
    <dsp:sp modelId="{FE7EFCA9-4989-4807-AD47-F80FAEF0B7DC}">
      <dsp:nvSpPr>
        <dsp:cNvPr id="0" name=""/>
        <dsp:cNvSpPr/>
      </dsp:nvSpPr>
      <dsp:spPr>
        <a:xfrm>
          <a:off x="1715112" y="0"/>
          <a:ext cx="1493962" cy="597585"/>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Accessing Collections</a:t>
          </a:r>
        </a:p>
      </dsp:txBody>
      <dsp:txXfrm>
        <a:off x="1715112" y="0"/>
        <a:ext cx="1493962" cy="597585"/>
      </dsp:txXfrm>
    </dsp:sp>
    <dsp:sp modelId="{8034F057-8D28-4E34-99DD-1EAC6931BC0F}">
      <dsp:nvSpPr>
        <dsp:cNvPr id="0" name=""/>
        <dsp:cNvSpPr/>
      </dsp:nvSpPr>
      <dsp:spPr>
        <a:xfrm>
          <a:off x="1715112" y="610553"/>
          <a:ext cx="1493962" cy="285480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a:solidFill>
                <a:srgbClr val="000000">
                  <a:hueOff val="0"/>
                  <a:satOff val="0"/>
                  <a:lumOff val="0"/>
                  <a:alphaOff val="0"/>
                </a:srgbClr>
              </a:solidFill>
              <a:latin typeface="Arial"/>
              <a:ea typeface="+mn-ea"/>
              <a:cs typeface="+mn-cs"/>
            </a:rPr>
            <a:t>Launched Library Chat service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Re-opened our collection for interlibrary loan to the world </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Re-opened the library and NRC archives to in-person visits</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dsp:txBody>
      <dsp:txXfrm>
        <a:off x="1715112" y="610553"/>
        <a:ext cx="1493962" cy="2854800"/>
      </dsp:txXfrm>
    </dsp:sp>
    <dsp:sp modelId="{1033D02A-8E97-4F94-A898-E081B210BBE1}">
      <dsp:nvSpPr>
        <dsp:cNvPr id="0" name=""/>
        <dsp:cNvSpPr/>
      </dsp:nvSpPr>
      <dsp:spPr>
        <a:xfrm>
          <a:off x="3404036" y="0"/>
          <a:ext cx="1493962" cy="597585"/>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Information Management (IM)</a:t>
          </a:r>
        </a:p>
      </dsp:txBody>
      <dsp:txXfrm>
        <a:off x="3404036" y="0"/>
        <a:ext cx="1493962" cy="597585"/>
      </dsp:txXfrm>
    </dsp:sp>
    <dsp:sp modelId="{D3E81C5D-D6EF-41EF-8AE9-2B6DFA7E119E}">
      <dsp:nvSpPr>
        <dsp:cNvPr id="0" name=""/>
        <dsp:cNvSpPr/>
      </dsp:nvSpPr>
      <dsp:spPr>
        <a:xfrm>
          <a:off x="3404036" y="613494"/>
          <a:ext cx="1493962" cy="285480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92075" lvl="1" indent="-92075"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Self-paced training modules in Success Factors on:</a:t>
          </a:r>
        </a:p>
        <a:p>
          <a:pPr marL="92075" lvl="1" indent="-92075" algn="l" defTabSz="133350">
            <a:lnSpc>
              <a:spcPct val="90000"/>
            </a:lnSpc>
            <a:spcBef>
              <a:spcPct val="0"/>
            </a:spcBef>
            <a:spcAft>
              <a:spcPct val="15000"/>
            </a:spcAft>
            <a:buChar char="•"/>
          </a:pPr>
          <a:endParaRPr lang="en-CA" sz="300" kern="1200" dirty="0">
            <a:solidFill>
              <a:srgbClr val="000000">
                <a:hueOff val="0"/>
                <a:satOff val="0"/>
                <a:lumOff val="0"/>
                <a:alphaOff val="0"/>
              </a:srgbClr>
            </a:solidFill>
            <a:latin typeface="Arial"/>
            <a:ea typeface="+mn-ea"/>
            <a:cs typeface="+mn-cs"/>
          </a:endParaRP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DocZone fundamentals</a:t>
          </a: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IM basics</a:t>
          </a:r>
        </a:p>
        <a:p>
          <a:pPr marL="114300" lvl="2" indent="-57150" algn="l" defTabSz="444500">
            <a:lnSpc>
              <a:spcPct val="90000"/>
            </a:lnSpc>
            <a:spcBef>
              <a:spcPct val="0"/>
            </a:spcBef>
            <a:spcAft>
              <a:spcPct val="15000"/>
            </a:spcAft>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None/>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22275">
            <a:lnSpc>
              <a:spcPct val="90000"/>
            </a:lnSpc>
            <a:spcBef>
              <a:spcPct val="0"/>
            </a:spcBef>
            <a:spcAft>
              <a:spcPct val="15000"/>
            </a:spcAft>
            <a:buNone/>
          </a:pPr>
          <a:endParaRPr lang="en-CA" sz="950" kern="1200" dirty="0">
            <a:solidFill>
              <a:srgbClr val="000000">
                <a:hueOff val="0"/>
                <a:satOff val="0"/>
                <a:lumOff val="0"/>
                <a:alphaOff val="0"/>
              </a:srgbClr>
            </a:solidFill>
            <a:latin typeface="Arial"/>
            <a:ea typeface="+mn-ea"/>
            <a:cs typeface="+mn-cs"/>
          </a:endParaRPr>
        </a:p>
      </dsp:txBody>
      <dsp:txXfrm>
        <a:off x="3404036" y="613494"/>
        <a:ext cx="1493962" cy="2854800"/>
      </dsp:txXfrm>
    </dsp:sp>
    <dsp:sp modelId="{55A2A28B-503E-45D2-B057-A20C5C7543CF}">
      <dsp:nvSpPr>
        <dsp:cNvPr id="0" name=""/>
        <dsp:cNvSpPr/>
      </dsp:nvSpPr>
      <dsp:spPr>
        <a:xfrm>
          <a:off x="6815201" y="0"/>
          <a:ext cx="1493962" cy="597585"/>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Access to Information and Privacy (ATIP)</a:t>
          </a:r>
        </a:p>
      </dsp:txBody>
      <dsp:txXfrm>
        <a:off x="6815201" y="0"/>
        <a:ext cx="1493962" cy="597585"/>
      </dsp:txXfrm>
    </dsp:sp>
    <dsp:sp modelId="{6E45D3D1-6A9C-4BD9-92D2-35950D7B7F98}">
      <dsp:nvSpPr>
        <dsp:cNvPr id="0" name=""/>
        <dsp:cNvSpPr/>
      </dsp:nvSpPr>
      <dsp:spPr>
        <a:xfrm>
          <a:off x="6816367" y="603502"/>
          <a:ext cx="1493962" cy="285480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a:solidFill>
                <a:srgbClr val="000000">
                  <a:hueOff val="0"/>
                  <a:satOff val="0"/>
                  <a:lumOff val="0"/>
                  <a:alphaOff val="0"/>
                </a:srgbClr>
              </a:solidFill>
              <a:latin typeface="Arial"/>
              <a:ea typeface="+mn-ea"/>
              <a:cs typeface="+mn-cs"/>
            </a:rPr>
            <a:t>Proactive disclosure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6816367" y="603502"/>
        <a:ext cx="1493962" cy="28548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E19EFA-0794-4D53-960B-907BD647DBE8}">
      <dsp:nvSpPr>
        <dsp:cNvPr id="0" name=""/>
        <dsp:cNvSpPr/>
      </dsp:nvSpPr>
      <dsp:spPr>
        <a:xfrm>
          <a:off x="2358" y="0"/>
          <a:ext cx="1493962" cy="597585"/>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Research and Business Intelligence</a:t>
          </a:r>
        </a:p>
      </dsp:txBody>
      <dsp:txXfrm>
        <a:off x="2358" y="0"/>
        <a:ext cx="1493962" cy="597585"/>
      </dsp:txXfrm>
    </dsp:sp>
    <dsp:sp modelId="{39849473-023B-474E-A5AB-00C8B0148B5A}">
      <dsp:nvSpPr>
        <dsp:cNvPr id="0" name=""/>
        <dsp:cNvSpPr/>
      </dsp:nvSpPr>
      <dsp:spPr>
        <a:xfrm>
          <a:off x="3897" y="603502"/>
          <a:ext cx="1493962" cy="285480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Research security due diligence support to check for Named Research Organizations (NRO)</a:t>
          </a: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Citation analysis</a:t>
          </a: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Prompt engineering</a:t>
          </a: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Curated list of NRC-related free information resources</a:t>
          </a:r>
        </a:p>
        <a:p>
          <a:pPr marL="114300" lvl="2"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3897" y="603502"/>
        <a:ext cx="1493962" cy="2854800"/>
      </dsp:txXfrm>
    </dsp:sp>
    <dsp:sp modelId="{2BC37FE3-1772-408E-BAA7-49CA1F133D53}">
      <dsp:nvSpPr>
        <dsp:cNvPr id="0" name=""/>
        <dsp:cNvSpPr/>
      </dsp:nvSpPr>
      <dsp:spPr>
        <a:xfrm>
          <a:off x="5114907" y="0"/>
          <a:ext cx="1493962" cy="597585"/>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Publishing and Preserving Research   and Data</a:t>
          </a:r>
        </a:p>
      </dsp:txBody>
      <dsp:txXfrm>
        <a:off x="5114907" y="0"/>
        <a:ext cx="1493962" cy="597585"/>
      </dsp:txXfrm>
    </dsp:sp>
    <dsp:sp modelId="{EE220173-2551-4C20-A924-34059E781B04}">
      <dsp:nvSpPr>
        <dsp:cNvPr id="0" name=""/>
        <dsp:cNvSpPr/>
      </dsp:nvSpPr>
      <dsp:spPr>
        <a:xfrm>
          <a:off x="5109559" y="619061"/>
          <a:ext cx="1493962" cy="2854800"/>
        </a:xfrm>
        <a:prstGeom prst="rect">
          <a:avLst/>
        </a:prstGeo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4000" tIns="54000" rIns="72000" bIns="72000" numCol="1" spcCol="1270" anchor="t" anchorCtr="0">
          <a:noAutofit/>
        </a:bodyPr>
        <a:lstStyle/>
        <a:p>
          <a:pPr marL="57150" lvl="1" indent="-57150" algn="l" defTabSz="444500">
            <a:lnSpc>
              <a:spcPct val="90000"/>
            </a:lnSpc>
            <a:spcBef>
              <a:spcPct val="0"/>
            </a:spcBef>
            <a:spcAft>
              <a:spcPct val="15000"/>
            </a:spcAft>
            <a:buChar char="•"/>
          </a:pPr>
          <a:r>
            <a:rPr lang="fr-CA" sz="1000" kern="1200" dirty="0" err="1"/>
            <a:t>Scholarly</a:t>
          </a:r>
          <a:r>
            <a:rPr lang="fr-CA" sz="1000" kern="1200" dirty="0"/>
            <a:t> communication services to assist </a:t>
          </a:r>
          <a:r>
            <a:rPr lang="fr-CA" sz="1000" kern="1200" dirty="0" err="1"/>
            <a:t>with</a:t>
          </a:r>
          <a:r>
            <a:rPr lang="fr-CA" sz="1000" kern="1200" dirty="0"/>
            <a:t>:</a:t>
          </a:r>
          <a:endParaRPr lang="en-US" sz="1000" kern="1200" dirty="0"/>
        </a:p>
        <a:p>
          <a:pPr marL="57150" lvl="1" indent="-57150" algn="l" defTabSz="133350">
            <a:lnSpc>
              <a:spcPct val="90000"/>
            </a:lnSpc>
            <a:spcBef>
              <a:spcPct val="0"/>
            </a:spcBef>
            <a:spcAft>
              <a:spcPct val="15000"/>
            </a:spcAft>
            <a:buChar char="•"/>
          </a:pPr>
          <a:endParaRPr lang="en-US" sz="3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Copyright</a:t>
          </a:r>
          <a:endParaRPr lang="en-US" sz="10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Publishing licences</a:t>
          </a:r>
          <a:endParaRPr lang="en-US" sz="10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Finding reputable publishers</a:t>
          </a:r>
          <a:endParaRPr lang="en-US" sz="10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US" sz="1000" kern="1200" dirty="0"/>
            <a:t> Online author presence</a:t>
          </a:r>
        </a:p>
        <a:p>
          <a:pPr marL="57150" lvl="1" indent="-57150" algn="l" defTabSz="444500">
            <a:lnSpc>
              <a:spcPct val="90000"/>
            </a:lnSpc>
            <a:spcBef>
              <a:spcPct val="0"/>
            </a:spcBef>
            <a:spcAft>
              <a:spcPct val="15000"/>
            </a:spcAft>
            <a:buChar char="•"/>
          </a:pPr>
          <a:endParaRPr lang="en-CA" sz="1000" kern="1200" dirty="0">
            <a:latin typeface="+mj-lt"/>
          </a:endParaRPr>
        </a:p>
        <a:p>
          <a:pPr marL="57150" lvl="1" indent="-57150" algn="l" defTabSz="444500">
            <a:lnSpc>
              <a:spcPct val="90000"/>
            </a:lnSpc>
            <a:spcBef>
              <a:spcPct val="0"/>
            </a:spcBef>
            <a:spcAft>
              <a:spcPct val="15000"/>
            </a:spcAft>
            <a:buChar char="•"/>
          </a:pPr>
          <a:r>
            <a:rPr lang="fr-CA" sz="1000" kern="1200" dirty="0" err="1">
              <a:latin typeface="+mj-lt"/>
            </a:rPr>
            <a:t>Three</a:t>
          </a:r>
          <a:r>
            <a:rPr lang="fr-CA" sz="1000" kern="1200" dirty="0">
              <a:latin typeface="+mj-lt"/>
            </a:rPr>
            <a:t> new Read-and- </a:t>
          </a:r>
          <a:r>
            <a:rPr lang="fr-CA" sz="1000" kern="1200" dirty="0" err="1">
              <a:latin typeface="+mj-lt"/>
            </a:rPr>
            <a:t>Publish</a:t>
          </a:r>
          <a:r>
            <a:rPr lang="fr-CA" sz="1000" kern="1200" dirty="0">
              <a:latin typeface="+mj-lt"/>
            </a:rPr>
            <a:t> </a:t>
          </a:r>
          <a:r>
            <a:rPr lang="fr-CA" sz="1000" kern="1200" dirty="0" err="1">
              <a:latin typeface="+mj-lt"/>
            </a:rPr>
            <a:t>agreements</a:t>
          </a:r>
          <a:endParaRPr lang="en-CA" sz="1000" kern="1200" dirty="0">
            <a:latin typeface="+mj-lt"/>
          </a:endParaRPr>
        </a:p>
        <a:p>
          <a:pPr marL="57150" lvl="1" indent="-57150" algn="l" defTabSz="444500">
            <a:lnSpc>
              <a:spcPct val="90000"/>
            </a:lnSpc>
            <a:spcBef>
              <a:spcPct val="0"/>
            </a:spcBef>
            <a:spcAft>
              <a:spcPct val="15000"/>
            </a:spcAft>
            <a:buChar char="•"/>
          </a:pPr>
          <a:endParaRPr lang="en-CA" sz="1000" kern="1200" dirty="0">
            <a:latin typeface="+mj-lt"/>
          </a:endParaRPr>
        </a:p>
        <a:p>
          <a:pPr marL="57150" lvl="1" indent="-57150" algn="l" defTabSz="444500">
            <a:lnSpc>
              <a:spcPct val="90000"/>
            </a:lnSpc>
            <a:spcBef>
              <a:spcPct val="0"/>
            </a:spcBef>
            <a:spcAft>
              <a:spcPct val="15000"/>
            </a:spcAft>
            <a:buChar char="•"/>
          </a:pPr>
          <a:r>
            <a:rPr lang="fr-CA" sz="1000" kern="1200" dirty="0">
              <a:latin typeface="+mj-lt"/>
            </a:rPr>
            <a:t>New Publishing OA @NRC </a:t>
          </a:r>
          <a:r>
            <a:rPr lang="fr-CA" sz="1000" kern="1200" dirty="0" err="1">
              <a:latin typeface="+mj-lt"/>
            </a:rPr>
            <a:t>resource</a:t>
          </a:r>
          <a:r>
            <a:rPr lang="fr-CA" sz="1000" kern="1200" dirty="0">
              <a:latin typeface="+mj-lt"/>
            </a:rPr>
            <a:t> guide</a:t>
          </a:r>
          <a:endParaRPr lang="en-CA" sz="1000" kern="1200" dirty="0">
            <a:latin typeface="+mj-lt"/>
          </a:endParaRPr>
        </a:p>
        <a:p>
          <a:pPr marL="57150" lvl="1" indent="-57150" algn="l" defTabSz="444500">
            <a:lnSpc>
              <a:spcPct val="90000"/>
            </a:lnSpc>
            <a:spcBef>
              <a:spcPct val="0"/>
            </a:spcBef>
            <a:spcAft>
              <a:spcPct val="15000"/>
            </a:spcAft>
            <a:buChar char="•"/>
          </a:pPr>
          <a:endParaRPr lang="en-CA" sz="1000" kern="1200" dirty="0">
            <a:latin typeface="+mj-lt"/>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Bibliometric profiles</a:t>
          </a:r>
          <a:endParaRPr lang="en-CA" sz="1000" kern="1200" dirty="0">
            <a:latin typeface="+mj-lt"/>
          </a:endParaRPr>
        </a:p>
        <a:p>
          <a:pPr marL="57150" lvl="1" indent="-57150" algn="l" defTabSz="444500">
            <a:lnSpc>
              <a:spcPct val="90000"/>
            </a:lnSpc>
            <a:spcBef>
              <a:spcPct val="0"/>
            </a:spcBef>
            <a:spcAft>
              <a:spcPct val="15000"/>
            </a:spcAft>
            <a:buFont typeface="Courier New" panose="02070309020205020404" pitchFamily="49" charset="0"/>
            <a:buChar char="o"/>
          </a:pPr>
          <a:endParaRPr lang="en-CA" sz="1000" kern="1200" dirty="0">
            <a:latin typeface="+mj-lt"/>
          </a:endParaRPr>
        </a:p>
      </dsp:txBody>
      <dsp:txXfrm>
        <a:off x="5109559" y="619061"/>
        <a:ext cx="1493962" cy="2854800"/>
      </dsp:txXfrm>
    </dsp:sp>
    <dsp:sp modelId="{FE7EFCA9-4989-4807-AD47-F80FAEF0B7DC}">
      <dsp:nvSpPr>
        <dsp:cNvPr id="0" name=""/>
        <dsp:cNvSpPr/>
      </dsp:nvSpPr>
      <dsp:spPr>
        <a:xfrm>
          <a:off x="1715112" y="0"/>
          <a:ext cx="1493962" cy="597585"/>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Accessing Collections</a:t>
          </a:r>
        </a:p>
      </dsp:txBody>
      <dsp:txXfrm>
        <a:off x="1715112" y="0"/>
        <a:ext cx="1493962" cy="597585"/>
      </dsp:txXfrm>
    </dsp:sp>
    <dsp:sp modelId="{8034F057-8D28-4E34-99DD-1EAC6931BC0F}">
      <dsp:nvSpPr>
        <dsp:cNvPr id="0" name=""/>
        <dsp:cNvSpPr/>
      </dsp:nvSpPr>
      <dsp:spPr>
        <a:xfrm>
          <a:off x="1715112" y="610553"/>
          <a:ext cx="1493962" cy="285480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a:solidFill>
                <a:srgbClr val="000000">
                  <a:hueOff val="0"/>
                  <a:satOff val="0"/>
                  <a:lumOff val="0"/>
                  <a:alphaOff val="0"/>
                </a:srgbClr>
              </a:solidFill>
              <a:latin typeface="Arial"/>
              <a:ea typeface="+mn-ea"/>
              <a:cs typeface="+mn-cs"/>
            </a:rPr>
            <a:t>Launched Library Chat service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Re-opened our collection for interlibrary loan to the world </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Re-opened the library and NRC archives to in-person visits</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dsp:txBody>
      <dsp:txXfrm>
        <a:off x="1715112" y="610553"/>
        <a:ext cx="1493962" cy="2854800"/>
      </dsp:txXfrm>
    </dsp:sp>
    <dsp:sp modelId="{1033D02A-8E97-4F94-A898-E081B210BBE1}">
      <dsp:nvSpPr>
        <dsp:cNvPr id="0" name=""/>
        <dsp:cNvSpPr/>
      </dsp:nvSpPr>
      <dsp:spPr>
        <a:xfrm>
          <a:off x="3404036" y="0"/>
          <a:ext cx="1493962" cy="597585"/>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Information Management (IM)</a:t>
          </a:r>
        </a:p>
      </dsp:txBody>
      <dsp:txXfrm>
        <a:off x="3404036" y="0"/>
        <a:ext cx="1493962" cy="597585"/>
      </dsp:txXfrm>
    </dsp:sp>
    <dsp:sp modelId="{D3E81C5D-D6EF-41EF-8AE9-2B6DFA7E119E}">
      <dsp:nvSpPr>
        <dsp:cNvPr id="0" name=""/>
        <dsp:cNvSpPr/>
      </dsp:nvSpPr>
      <dsp:spPr>
        <a:xfrm>
          <a:off x="3404036" y="613494"/>
          <a:ext cx="1493962" cy="285480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92075" lvl="1" indent="-92075"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Self-paced training modules in Success Factors on:</a:t>
          </a:r>
        </a:p>
        <a:p>
          <a:pPr marL="92075" lvl="1" indent="-92075" algn="l" defTabSz="133350">
            <a:lnSpc>
              <a:spcPct val="90000"/>
            </a:lnSpc>
            <a:spcBef>
              <a:spcPct val="0"/>
            </a:spcBef>
            <a:spcAft>
              <a:spcPct val="15000"/>
            </a:spcAft>
            <a:buChar char="•"/>
          </a:pPr>
          <a:endParaRPr lang="en-CA" sz="300" kern="1200" dirty="0">
            <a:solidFill>
              <a:srgbClr val="000000">
                <a:hueOff val="0"/>
                <a:satOff val="0"/>
                <a:lumOff val="0"/>
                <a:alphaOff val="0"/>
              </a:srgbClr>
            </a:solidFill>
            <a:latin typeface="Arial"/>
            <a:ea typeface="+mn-ea"/>
            <a:cs typeface="+mn-cs"/>
          </a:endParaRP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DocZone fundamentals</a:t>
          </a: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IM basics</a:t>
          </a:r>
        </a:p>
        <a:p>
          <a:pPr marL="114300" lvl="2" indent="-57150" algn="l" defTabSz="444500">
            <a:lnSpc>
              <a:spcPct val="90000"/>
            </a:lnSpc>
            <a:spcBef>
              <a:spcPct val="0"/>
            </a:spcBef>
            <a:spcAft>
              <a:spcPct val="15000"/>
            </a:spcAft>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None/>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22275">
            <a:lnSpc>
              <a:spcPct val="90000"/>
            </a:lnSpc>
            <a:spcBef>
              <a:spcPct val="0"/>
            </a:spcBef>
            <a:spcAft>
              <a:spcPct val="15000"/>
            </a:spcAft>
            <a:buNone/>
          </a:pPr>
          <a:endParaRPr lang="en-CA" sz="950" kern="1200" dirty="0">
            <a:solidFill>
              <a:srgbClr val="000000">
                <a:hueOff val="0"/>
                <a:satOff val="0"/>
                <a:lumOff val="0"/>
                <a:alphaOff val="0"/>
              </a:srgbClr>
            </a:solidFill>
            <a:latin typeface="Arial"/>
            <a:ea typeface="+mn-ea"/>
            <a:cs typeface="+mn-cs"/>
          </a:endParaRPr>
        </a:p>
      </dsp:txBody>
      <dsp:txXfrm>
        <a:off x="3404036" y="613494"/>
        <a:ext cx="1493962" cy="2854800"/>
      </dsp:txXfrm>
    </dsp:sp>
    <dsp:sp modelId="{55A2A28B-503E-45D2-B057-A20C5C7543CF}">
      <dsp:nvSpPr>
        <dsp:cNvPr id="0" name=""/>
        <dsp:cNvSpPr/>
      </dsp:nvSpPr>
      <dsp:spPr>
        <a:xfrm>
          <a:off x="6815201" y="0"/>
          <a:ext cx="1493962" cy="597585"/>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Access to Information and Privacy (ATIP)</a:t>
          </a:r>
        </a:p>
      </dsp:txBody>
      <dsp:txXfrm>
        <a:off x="6815201" y="0"/>
        <a:ext cx="1493962" cy="597585"/>
      </dsp:txXfrm>
    </dsp:sp>
    <dsp:sp modelId="{6E45D3D1-6A9C-4BD9-92D2-35950D7B7F98}">
      <dsp:nvSpPr>
        <dsp:cNvPr id="0" name=""/>
        <dsp:cNvSpPr/>
      </dsp:nvSpPr>
      <dsp:spPr>
        <a:xfrm>
          <a:off x="6816367" y="603502"/>
          <a:ext cx="1493962" cy="285480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a:solidFill>
                <a:srgbClr val="000000">
                  <a:hueOff val="0"/>
                  <a:satOff val="0"/>
                  <a:lumOff val="0"/>
                  <a:alphaOff val="0"/>
                </a:srgbClr>
              </a:solidFill>
              <a:latin typeface="Arial"/>
              <a:ea typeface="+mn-ea"/>
              <a:cs typeface="+mn-cs"/>
            </a:rPr>
            <a:t>Proactive disclosure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6816367" y="603502"/>
        <a:ext cx="1493962" cy="28548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E19EFA-0794-4D53-960B-907BD647DBE8}">
      <dsp:nvSpPr>
        <dsp:cNvPr id="0" name=""/>
        <dsp:cNvSpPr/>
      </dsp:nvSpPr>
      <dsp:spPr>
        <a:xfrm>
          <a:off x="2358" y="0"/>
          <a:ext cx="1493962" cy="597585"/>
        </a:xfrm>
        <a:prstGeom prst="rect">
          <a:avLst/>
        </a:prstGeom>
        <a:solidFill>
          <a:srgbClr val="006688">
            <a:hueOff val="0"/>
            <a:satOff val="0"/>
            <a:lumOff val="0"/>
            <a:alphaOff val="0"/>
          </a:srgbClr>
        </a:solidFill>
        <a:ln w="25400" cap="flat" cmpd="sng" algn="ctr">
          <a:solidFill>
            <a:srgbClr val="00668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Research and Business Intelligence</a:t>
          </a:r>
        </a:p>
      </dsp:txBody>
      <dsp:txXfrm>
        <a:off x="2358" y="0"/>
        <a:ext cx="1493962" cy="597585"/>
      </dsp:txXfrm>
    </dsp:sp>
    <dsp:sp modelId="{39849473-023B-474E-A5AB-00C8B0148B5A}">
      <dsp:nvSpPr>
        <dsp:cNvPr id="0" name=""/>
        <dsp:cNvSpPr/>
      </dsp:nvSpPr>
      <dsp:spPr>
        <a:xfrm>
          <a:off x="3897" y="603502"/>
          <a:ext cx="1493962" cy="2854800"/>
        </a:xfrm>
        <a:prstGeom prst="rect">
          <a:avLst/>
        </a:prstGeom>
        <a:solidFill>
          <a:srgbClr val="006688">
            <a:tint val="40000"/>
            <a:alpha val="90000"/>
            <a:hueOff val="0"/>
            <a:satOff val="0"/>
            <a:lumOff val="0"/>
            <a:alphaOff val="0"/>
          </a:srgbClr>
        </a:solidFill>
        <a:ln w="25400" cap="flat" cmpd="sng" algn="ctr">
          <a:solidFill>
            <a:srgbClr val="006688">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Research security due diligence support to check for Named Research Organizations (NRO)</a:t>
          </a: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Citation analysis</a:t>
          </a: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Prompt engineering</a:t>
          </a: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Curated list of NRC-related free information resources</a:t>
          </a:r>
        </a:p>
        <a:p>
          <a:pPr marL="114300" lvl="2"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3897" y="603502"/>
        <a:ext cx="1493962" cy="2854800"/>
      </dsp:txXfrm>
    </dsp:sp>
    <dsp:sp modelId="{2BC37FE3-1772-408E-BAA7-49CA1F133D53}">
      <dsp:nvSpPr>
        <dsp:cNvPr id="0" name=""/>
        <dsp:cNvSpPr/>
      </dsp:nvSpPr>
      <dsp:spPr>
        <a:xfrm>
          <a:off x="5114907" y="0"/>
          <a:ext cx="1493962" cy="597585"/>
        </a:xfrm>
        <a:prstGeom prst="rect">
          <a:avLst/>
        </a:prstGeom>
        <a:solidFill>
          <a:srgbClr val="550033">
            <a:hueOff val="0"/>
            <a:satOff val="0"/>
            <a:lumOff val="0"/>
            <a:alphaOff val="0"/>
          </a:srgbClr>
        </a:solidFill>
        <a:ln w="25400" cap="flat" cmpd="sng" algn="ctr">
          <a:solidFill>
            <a:srgbClr val="5500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Publishing and Preserving Research   and Data</a:t>
          </a:r>
        </a:p>
      </dsp:txBody>
      <dsp:txXfrm>
        <a:off x="5114907" y="0"/>
        <a:ext cx="1493962" cy="597585"/>
      </dsp:txXfrm>
    </dsp:sp>
    <dsp:sp modelId="{EE220173-2551-4C20-A924-34059E781B04}">
      <dsp:nvSpPr>
        <dsp:cNvPr id="0" name=""/>
        <dsp:cNvSpPr/>
      </dsp:nvSpPr>
      <dsp:spPr>
        <a:xfrm>
          <a:off x="5109559" y="619061"/>
          <a:ext cx="1493962" cy="2854800"/>
        </a:xfrm>
        <a:prstGeom prst="rect">
          <a:avLst/>
        </a:prstGeom>
        <a:solidFill>
          <a:srgbClr val="550033">
            <a:tint val="40000"/>
            <a:alpha val="90000"/>
            <a:hueOff val="0"/>
            <a:satOff val="0"/>
            <a:lumOff val="0"/>
            <a:alphaOff val="0"/>
          </a:srgbClr>
        </a:solidFill>
        <a:ln w="25400" cap="flat" cmpd="sng" algn="ctr">
          <a:solidFill>
            <a:srgbClr val="5500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4000" tIns="54000" rIns="72000" bIns="72000" numCol="1" spcCol="1270" anchor="t" anchorCtr="0">
          <a:noAutofit/>
        </a:bodyPr>
        <a:lstStyle/>
        <a:p>
          <a:pPr marL="57150" lvl="1" indent="-57150" algn="l" defTabSz="444500">
            <a:lnSpc>
              <a:spcPct val="90000"/>
            </a:lnSpc>
            <a:spcBef>
              <a:spcPct val="0"/>
            </a:spcBef>
            <a:spcAft>
              <a:spcPct val="15000"/>
            </a:spcAft>
            <a:buChar char="•"/>
          </a:pPr>
          <a:r>
            <a:rPr lang="fr-CA" sz="1000" kern="1200" dirty="0" err="1"/>
            <a:t>Scholarly</a:t>
          </a:r>
          <a:r>
            <a:rPr lang="fr-CA" sz="1000" kern="1200" dirty="0"/>
            <a:t> communication services to assist </a:t>
          </a:r>
          <a:r>
            <a:rPr lang="fr-CA" sz="1000" kern="1200" dirty="0" err="1"/>
            <a:t>with</a:t>
          </a:r>
          <a:r>
            <a:rPr lang="fr-CA" sz="1000" kern="1200" dirty="0"/>
            <a:t>:</a:t>
          </a:r>
          <a:endParaRPr lang="en-US" sz="1000" kern="1200" dirty="0"/>
        </a:p>
        <a:p>
          <a:pPr marL="57150" lvl="1" indent="-57150" algn="l" defTabSz="133350">
            <a:lnSpc>
              <a:spcPct val="90000"/>
            </a:lnSpc>
            <a:spcBef>
              <a:spcPct val="0"/>
            </a:spcBef>
            <a:spcAft>
              <a:spcPct val="15000"/>
            </a:spcAft>
            <a:buChar char="•"/>
          </a:pPr>
          <a:endParaRPr lang="en-US" sz="3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Copyright</a:t>
          </a:r>
          <a:endParaRPr lang="en-US" sz="10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Publishing licences</a:t>
          </a:r>
          <a:endParaRPr lang="en-US" sz="10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t> Finding reputable publishers</a:t>
          </a:r>
          <a:endParaRPr lang="en-US" sz="1000" kern="1200" dirty="0"/>
        </a:p>
        <a:p>
          <a:pPr marL="114300" lvl="2" indent="-57150" algn="l" defTabSz="444500">
            <a:lnSpc>
              <a:spcPct val="90000"/>
            </a:lnSpc>
            <a:spcBef>
              <a:spcPct val="0"/>
            </a:spcBef>
            <a:spcAft>
              <a:spcPct val="15000"/>
            </a:spcAft>
            <a:buFont typeface="Wingdings" panose="05000000000000000000" pitchFamily="2" charset="2"/>
            <a:buChar char="Ø"/>
          </a:pPr>
          <a:r>
            <a:rPr lang="en-US" sz="1000" kern="1200" dirty="0"/>
            <a:t> Online author presence</a:t>
          </a:r>
        </a:p>
        <a:p>
          <a:pPr marL="57150" lvl="1" indent="-57150" algn="l" defTabSz="444500">
            <a:lnSpc>
              <a:spcPct val="90000"/>
            </a:lnSpc>
            <a:spcBef>
              <a:spcPct val="0"/>
            </a:spcBef>
            <a:spcAft>
              <a:spcPct val="15000"/>
            </a:spcAft>
            <a:buChar char="•"/>
          </a:pPr>
          <a:endParaRPr lang="en-CA" sz="1000" kern="1200" dirty="0">
            <a:latin typeface="+mj-lt"/>
          </a:endParaRPr>
        </a:p>
        <a:p>
          <a:pPr marL="57150" lvl="1" indent="-57150" algn="l" defTabSz="444500">
            <a:lnSpc>
              <a:spcPct val="90000"/>
            </a:lnSpc>
            <a:spcBef>
              <a:spcPct val="0"/>
            </a:spcBef>
            <a:spcAft>
              <a:spcPct val="15000"/>
            </a:spcAft>
            <a:buChar char="•"/>
          </a:pPr>
          <a:r>
            <a:rPr lang="fr-CA" sz="1000" kern="1200" dirty="0" err="1">
              <a:latin typeface="+mj-lt"/>
            </a:rPr>
            <a:t>Three</a:t>
          </a:r>
          <a:r>
            <a:rPr lang="fr-CA" sz="1000" kern="1200" dirty="0">
              <a:latin typeface="+mj-lt"/>
            </a:rPr>
            <a:t> new Read-and- </a:t>
          </a:r>
          <a:r>
            <a:rPr lang="fr-CA" sz="1000" kern="1200" dirty="0" err="1">
              <a:latin typeface="+mj-lt"/>
            </a:rPr>
            <a:t>Publish</a:t>
          </a:r>
          <a:r>
            <a:rPr lang="fr-CA" sz="1000" kern="1200" dirty="0">
              <a:latin typeface="+mj-lt"/>
            </a:rPr>
            <a:t> </a:t>
          </a:r>
          <a:r>
            <a:rPr lang="fr-CA" sz="1000" kern="1200" dirty="0" err="1">
              <a:latin typeface="+mj-lt"/>
            </a:rPr>
            <a:t>agreements</a:t>
          </a:r>
          <a:endParaRPr lang="en-CA" sz="1000" kern="1200" dirty="0">
            <a:latin typeface="+mj-lt"/>
          </a:endParaRPr>
        </a:p>
        <a:p>
          <a:pPr marL="57150" lvl="1" indent="-57150" algn="l" defTabSz="444500">
            <a:lnSpc>
              <a:spcPct val="90000"/>
            </a:lnSpc>
            <a:spcBef>
              <a:spcPct val="0"/>
            </a:spcBef>
            <a:spcAft>
              <a:spcPct val="15000"/>
            </a:spcAft>
            <a:buChar char="•"/>
          </a:pPr>
          <a:endParaRPr lang="en-CA" sz="1000" kern="1200" dirty="0">
            <a:latin typeface="+mj-lt"/>
          </a:endParaRPr>
        </a:p>
        <a:p>
          <a:pPr marL="57150" lvl="1" indent="-57150" algn="l" defTabSz="444500">
            <a:lnSpc>
              <a:spcPct val="90000"/>
            </a:lnSpc>
            <a:spcBef>
              <a:spcPct val="0"/>
            </a:spcBef>
            <a:spcAft>
              <a:spcPct val="15000"/>
            </a:spcAft>
            <a:buChar char="•"/>
          </a:pPr>
          <a:r>
            <a:rPr lang="fr-CA" sz="1000" kern="1200" dirty="0">
              <a:latin typeface="+mj-lt"/>
            </a:rPr>
            <a:t>New Publishing OA @NRC </a:t>
          </a:r>
          <a:r>
            <a:rPr lang="fr-CA" sz="1000" kern="1200" dirty="0" err="1">
              <a:latin typeface="+mj-lt"/>
            </a:rPr>
            <a:t>resource</a:t>
          </a:r>
          <a:r>
            <a:rPr lang="fr-CA" sz="1000" kern="1200" dirty="0">
              <a:latin typeface="+mj-lt"/>
            </a:rPr>
            <a:t> guide</a:t>
          </a:r>
          <a:endParaRPr lang="en-CA" sz="1000" kern="1200" dirty="0">
            <a:latin typeface="+mj-lt"/>
          </a:endParaRPr>
        </a:p>
        <a:p>
          <a:pPr marL="57150" lvl="1" indent="-57150" algn="l" defTabSz="444500">
            <a:lnSpc>
              <a:spcPct val="90000"/>
            </a:lnSpc>
            <a:spcBef>
              <a:spcPct val="0"/>
            </a:spcBef>
            <a:spcAft>
              <a:spcPct val="15000"/>
            </a:spcAft>
            <a:buChar char="•"/>
          </a:pPr>
          <a:endParaRPr lang="en-CA" sz="1000" kern="1200" dirty="0">
            <a:latin typeface="+mj-lt"/>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Bibliometric profiles</a:t>
          </a:r>
          <a:endParaRPr lang="en-CA" sz="1000" kern="1200" dirty="0">
            <a:latin typeface="+mj-lt"/>
          </a:endParaRPr>
        </a:p>
        <a:p>
          <a:pPr marL="57150" lvl="1" indent="-57150" algn="l" defTabSz="444500">
            <a:lnSpc>
              <a:spcPct val="90000"/>
            </a:lnSpc>
            <a:spcBef>
              <a:spcPct val="0"/>
            </a:spcBef>
            <a:spcAft>
              <a:spcPct val="15000"/>
            </a:spcAft>
            <a:buFont typeface="Courier New" panose="02070309020205020404" pitchFamily="49" charset="0"/>
            <a:buChar char="o"/>
          </a:pPr>
          <a:endParaRPr lang="en-CA" sz="1000" kern="1200" dirty="0">
            <a:latin typeface="+mj-lt"/>
          </a:endParaRPr>
        </a:p>
      </dsp:txBody>
      <dsp:txXfrm>
        <a:off x="5109559" y="619061"/>
        <a:ext cx="1493962" cy="2854800"/>
      </dsp:txXfrm>
    </dsp:sp>
    <dsp:sp modelId="{FE7EFCA9-4989-4807-AD47-F80FAEF0B7DC}">
      <dsp:nvSpPr>
        <dsp:cNvPr id="0" name=""/>
        <dsp:cNvSpPr/>
      </dsp:nvSpPr>
      <dsp:spPr>
        <a:xfrm>
          <a:off x="1715112" y="0"/>
          <a:ext cx="1493962" cy="597585"/>
        </a:xfrm>
        <a:prstGeom prst="rect">
          <a:avLst/>
        </a:prstGeom>
        <a:solidFill>
          <a:srgbClr val="AA0011">
            <a:hueOff val="0"/>
            <a:satOff val="0"/>
            <a:lumOff val="0"/>
            <a:alphaOff val="0"/>
          </a:srgbClr>
        </a:solidFill>
        <a:ln w="25400" cap="flat" cmpd="sng" algn="ctr">
          <a:solidFill>
            <a:srgbClr val="AA0011">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Accessing Collections</a:t>
          </a:r>
        </a:p>
      </dsp:txBody>
      <dsp:txXfrm>
        <a:off x="1715112" y="0"/>
        <a:ext cx="1493962" cy="597585"/>
      </dsp:txXfrm>
    </dsp:sp>
    <dsp:sp modelId="{8034F057-8D28-4E34-99DD-1EAC6931BC0F}">
      <dsp:nvSpPr>
        <dsp:cNvPr id="0" name=""/>
        <dsp:cNvSpPr/>
      </dsp:nvSpPr>
      <dsp:spPr>
        <a:xfrm>
          <a:off x="1715112" y="610553"/>
          <a:ext cx="1493962" cy="2854800"/>
        </a:xfrm>
        <a:prstGeom prst="rect">
          <a:avLst/>
        </a:prstGeom>
        <a:solidFill>
          <a:srgbClr val="AA0011">
            <a:tint val="40000"/>
            <a:alpha val="90000"/>
            <a:hueOff val="0"/>
            <a:satOff val="0"/>
            <a:lumOff val="0"/>
            <a:alphaOff val="0"/>
          </a:srgbClr>
        </a:solidFill>
        <a:ln w="25400" cap="flat" cmpd="sng" algn="ctr">
          <a:solidFill>
            <a:srgbClr val="AA0011">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a:solidFill>
                <a:srgbClr val="000000">
                  <a:hueOff val="0"/>
                  <a:satOff val="0"/>
                  <a:lumOff val="0"/>
                  <a:alphaOff val="0"/>
                </a:srgbClr>
              </a:solidFill>
              <a:latin typeface="Arial"/>
              <a:ea typeface="+mn-ea"/>
              <a:cs typeface="+mn-cs"/>
            </a:rPr>
            <a:t>Launched Library Chat service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Re-opened our collection for interlibrary loan to the world </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Re-opened the library and NRC archives to in-person visits</a:t>
          </a:r>
          <a:endParaRPr lang="en-US"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dsp:txBody>
      <dsp:txXfrm>
        <a:off x="1715112" y="610553"/>
        <a:ext cx="1493962" cy="2854800"/>
      </dsp:txXfrm>
    </dsp:sp>
    <dsp:sp modelId="{1033D02A-8E97-4F94-A898-E081B210BBE1}">
      <dsp:nvSpPr>
        <dsp:cNvPr id="0" name=""/>
        <dsp:cNvSpPr/>
      </dsp:nvSpPr>
      <dsp:spPr>
        <a:xfrm>
          <a:off x="3404036" y="0"/>
          <a:ext cx="1493962" cy="597585"/>
        </a:xfrm>
        <a:prstGeom prst="rect">
          <a:avLst/>
        </a:prstGeom>
        <a:solidFill>
          <a:srgbClr val="669933">
            <a:hueOff val="0"/>
            <a:satOff val="0"/>
            <a:lumOff val="0"/>
            <a:alphaOff val="0"/>
          </a:srgbClr>
        </a:solidFill>
        <a:ln w="25400" cap="flat" cmpd="sng" algn="ctr">
          <a:solidFill>
            <a:srgbClr val="669933">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Information Management (IM)</a:t>
          </a:r>
        </a:p>
      </dsp:txBody>
      <dsp:txXfrm>
        <a:off x="3404036" y="0"/>
        <a:ext cx="1493962" cy="597585"/>
      </dsp:txXfrm>
    </dsp:sp>
    <dsp:sp modelId="{D3E81C5D-D6EF-41EF-8AE9-2B6DFA7E119E}">
      <dsp:nvSpPr>
        <dsp:cNvPr id="0" name=""/>
        <dsp:cNvSpPr/>
      </dsp:nvSpPr>
      <dsp:spPr>
        <a:xfrm>
          <a:off x="3404036" y="613494"/>
          <a:ext cx="1493962" cy="2854800"/>
        </a:xfrm>
        <a:prstGeom prst="rect">
          <a:avLst/>
        </a:prstGeom>
        <a:solidFill>
          <a:srgbClr val="669933">
            <a:tint val="40000"/>
            <a:alpha val="90000"/>
            <a:hueOff val="0"/>
            <a:satOff val="0"/>
            <a:lumOff val="0"/>
            <a:alphaOff val="0"/>
          </a:srgbClr>
        </a:solidFill>
        <a:ln w="25400" cap="flat" cmpd="sng" algn="ctr">
          <a:solidFill>
            <a:srgbClr val="669933">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92075" lvl="1" indent="-92075" algn="l" defTabSz="444500">
            <a:lnSpc>
              <a:spcPct val="90000"/>
            </a:lnSpc>
            <a:spcBef>
              <a:spcPct val="0"/>
            </a:spcBef>
            <a:spcAft>
              <a:spcPct val="15000"/>
            </a:spcAft>
            <a:buChar char="•"/>
          </a:pPr>
          <a:r>
            <a:rPr lang="en-CA" sz="1000" kern="1200" dirty="0">
              <a:solidFill>
                <a:srgbClr val="000000">
                  <a:hueOff val="0"/>
                  <a:satOff val="0"/>
                  <a:lumOff val="0"/>
                  <a:alphaOff val="0"/>
                </a:srgbClr>
              </a:solidFill>
              <a:latin typeface="Arial"/>
              <a:ea typeface="+mn-ea"/>
              <a:cs typeface="+mn-cs"/>
            </a:rPr>
            <a:t>Self-paced training modules in Success Factors on:</a:t>
          </a:r>
        </a:p>
        <a:p>
          <a:pPr marL="92075" lvl="1" indent="-92075" algn="l" defTabSz="133350">
            <a:lnSpc>
              <a:spcPct val="90000"/>
            </a:lnSpc>
            <a:spcBef>
              <a:spcPct val="0"/>
            </a:spcBef>
            <a:spcAft>
              <a:spcPct val="15000"/>
            </a:spcAft>
            <a:buChar char="•"/>
          </a:pPr>
          <a:endParaRPr lang="en-CA" sz="300" kern="1200" dirty="0">
            <a:solidFill>
              <a:srgbClr val="000000">
                <a:hueOff val="0"/>
                <a:satOff val="0"/>
                <a:lumOff val="0"/>
                <a:alphaOff val="0"/>
              </a:srgbClr>
            </a:solidFill>
            <a:latin typeface="Arial"/>
            <a:ea typeface="+mn-ea"/>
            <a:cs typeface="+mn-cs"/>
          </a:endParaRP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DocZone fundamentals</a:t>
          </a:r>
        </a:p>
        <a:p>
          <a:pPr marL="114300" lvl="2" indent="-57150" algn="l" defTabSz="444500">
            <a:lnSpc>
              <a:spcPct val="90000"/>
            </a:lnSpc>
            <a:spcBef>
              <a:spcPct val="0"/>
            </a:spcBef>
            <a:spcAft>
              <a:spcPct val="15000"/>
            </a:spcAft>
            <a:buFont typeface="Wingdings" panose="05000000000000000000" pitchFamily="2" charset="2"/>
            <a:buChar char="Ø"/>
          </a:pPr>
          <a:r>
            <a:rPr lang="en-CA" sz="1000" kern="1200" dirty="0">
              <a:solidFill>
                <a:srgbClr val="000000">
                  <a:hueOff val="0"/>
                  <a:satOff val="0"/>
                  <a:lumOff val="0"/>
                  <a:alphaOff val="0"/>
                </a:srgbClr>
              </a:solidFill>
              <a:latin typeface="Arial"/>
              <a:ea typeface="+mn-ea"/>
              <a:cs typeface="+mn-cs"/>
            </a:rPr>
            <a:t> IM basics</a:t>
          </a:r>
        </a:p>
        <a:p>
          <a:pPr marL="114300" lvl="2" indent="-57150" algn="l" defTabSz="444500">
            <a:lnSpc>
              <a:spcPct val="90000"/>
            </a:lnSpc>
            <a:spcBef>
              <a:spcPct val="0"/>
            </a:spcBef>
            <a:spcAft>
              <a:spcPct val="15000"/>
            </a:spcAft>
            <a:buFont typeface="Arial" panose="020B0604020202020204" pitchFamily="34" charset="0"/>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None/>
          </a:pPr>
          <a:endParaRPr lang="en-CA" sz="1000" kern="1200" dirty="0">
            <a:solidFill>
              <a:srgbClr val="000000">
                <a:hueOff val="0"/>
                <a:satOff val="0"/>
                <a:lumOff val="0"/>
                <a:alphaOff val="0"/>
              </a:srgbClr>
            </a:solidFill>
            <a:latin typeface="Arial"/>
            <a:ea typeface="+mn-ea"/>
            <a:cs typeface="+mn-cs"/>
          </a:endParaRPr>
        </a:p>
        <a:p>
          <a:pPr marL="57150" lvl="1" indent="0" algn="l" defTabSz="444500">
            <a:lnSpc>
              <a:spcPct val="90000"/>
            </a:lnSpc>
            <a:spcBef>
              <a:spcPct val="0"/>
            </a:spcBef>
            <a:spcAft>
              <a:spcPct val="15000"/>
            </a:spcAft>
            <a:buChar char="•"/>
          </a:pPr>
          <a:endParaRPr lang="en-CA" sz="1000" kern="1200" dirty="0">
            <a:solidFill>
              <a:srgbClr val="000000">
                <a:hueOff val="0"/>
                <a:satOff val="0"/>
                <a:lumOff val="0"/>
                <a:alphaOff val="0"/>
              </a:srgbClr>
            </a:solidFill>
            <a:latin typeface="Arial"/>
            <a:ea typeface="+mn-ea"/>
            <a:cs typeface="+mn-cs"/>
          </a:endParaRPr>
        </a:p>
        <a:p>
          <a:pPr marL="57150" lvl="1" indent="0" algn="l" defTabSz="422275">
            <a:lnSpc>
              <a:spcPct val="90000"/>
            </a:lnSpc>
            <a:spcBef>
              <a:spcPct val="0"/>
            </a:spcBef>
            <a:spcAft>
              <a:spcPct val="15000"/>
            </a:spcAft>
            <a:buNone/>
          </a:pPr>
          <a:endParaRPr lang="en-CA" sz="950" kern="1200" dirty="0">
            <a:solidFill>
              <a:srgbClr val="000000">
                <a:hueOff val="0"/>
                <a:satOff val="0"/>
                <a:lumOff val="0"/>
                <a:alphaOff val="0"/>
              </a:srgbClr>
            </a:solidFill>
            <a:latin typeface="Arial"/>
            <a:ea typeface="+mn-ea"/>
            <a:cs typeface="+mn-cs"/>
          </a:endParaRPr>
        </a:p>
      </dsp:txBody>
      <dsp:txXfrm>
        <a:off x="3404036" y="613494"/>
        <a:ext cx="1493962" cy="2854800"/>
      </dsp:txXfrm>
    </dsp:sp>
    <dsp:sp modelId="{55A2A28B-503E-45D2-B057-A20C5C7543CF}">
      <dsp:nvSpPr>
        <dsp:cNvPr id="0" name=""/>
        <dsp:cNvSpPr/>
      </dsp:nvSpPr>
      <dsp:spPr>
        <a:xfrm>
          <a:off x="6815201" y="0"/>
          <a:ext cx="1493962" cy="597585"/>
        </a:xfrm>
        <a:prstGeom prst="rect">
          <a:avLst/>
        </a:prstGeom>
        <a:solidFill>
          <a:srgbClr val="FF8822">
            <a:hueOff val="0"/>
            <a:satOff val="0"/>
            <a:lumOff val="0"/>
            <a:alphaOff val="0"/>
          </a:srgbClr>
        </a:solidFill>
        <a:ln w="25400" cap="flat" cmpd="sng" algn="ctr">
          <a:solidFill>
            <a:srgbClr val="FF8822">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marL="0" lvl="0" indent="0" algn="ctr" defTabSz="444500">
            <a:lnSpc>
              <a:spcPct val="90000"/>
            </a:lnSpc>
            <a:spcBef>
              <a:spcPct val="0"/>
            </a:spcBef>
            <a:spcAft>
              <a:spcPct val="35000"/>
            </a:spcAft>
            <a:buNone/>
          </a:pPr>
          <a:r>
            <a:rPr lang="en-CA" sz="1000" b="1" kern="1200" dirty="0">
              <a:solidFill>
                <a:srgbClr val="FFFFFF"/>
              </a:solidFill>
              <a:latin typeface="Arial"/>
              <a:ea typeface="+mn-ea"/>
              <a:cs typeface="+mn-cs"/>
            </a:rPr>
            <a:t>Access to Information and Privacy (ATIP)</a:t>
          </a:r>
        </a:p>
      </dsp:txBody>
      <dsp:txXfrm>
        <a:off x="6815201" y="0"/>
        <a:ext cx="1493962" cy="597585"/>
      </dsp:txXfrm>
    </dsp:sp>
    <dsp:sp modelId="{6E45D3D1-6A9C-4BD9-92D2-35950D7B7F98}">
      <dsp:nvSpPr>
        <dsp:cNvPr id="0" name=""/>
        <dsp:cNvSpPr/>
      </dsp:nvSpPr>
      <dsp:spPr>
        <a:xfrm>
          <a:off x="6816367" y="603502"/>
          <a:ext cx="1493962" cy="2854800"/>
        </a:xfrm>
        <a:prstGeom prst="rect">
          <a:avLst/>
        </a:prstGeom>
        <a:solidFill>
          <a:srgbClr val="FF8822">
            <a:tint val="40000"/>
            <a:alpha val="90000"/>
            <a:hueOff val="0"/>
            <a:satOff val="0"/>
            <a:lumOff val="0"/>
            <a:alphaOff val="0"/>
          </a:srgbClr>
        </a:solidFill>
        <a:ln w="25400" cap="flat" cmpd="sng" algn="ctr">
          <a:solidFill>
            <a:srgbClr val="FF8822">
              <a:tint val="40000"/>
              <a:alpha val="9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a:solidFill>
                <a:srgbClr val="000000">
                  <a:hueOff val="0"/>
                  <a:satOff val="0"/>
                  <a:lumOff val="0"/>
                  <a:alphaOff val="0"/>
                </a:srgbClr>
              </a:solidFill>
              <a:latin typeface="Arial"/>
              <a:ea typeface="+mn-ea"/>
              <a:cs typeface="+mn-cs"/>
            </a:rPr>
            <a:t>Proactive disclosure</a:t>
          </a:r>
          <a:endParaRPr lang="en-CA" sz="1000" kern="1200" dirty="0">
            <a:solidFill>
              <a:srgbClr val="000000">
                <a:hueOff val="0"/>
                <a:satOff val="0"/>
                <a:lumOff val="0"/>
                <a:alphaOff val="0"/>
              </a:srgbClr>
            </a:solidFill>
            <a:latin typeface="Arial"/>
            <a:ea typeface="+mn-ea"/>
            <a:cs typeface="+mn-cs"/>
          </a:endParaRPr>
        </a:p>
        <a:p>
          <a:pPr marL="57150" lvl="1" indent="-57150" algn="l" defTabSz="444500">
            <a:lnSpc>
              <a:spcPct val="90000"/>
            </a:lnSpc>
            <a:spcBef>
              <a:spcPct val="0"/>
            </a:spcBef>
            <a:spcAft>
              <a:spcPct val="15000"/>
            </a:spcAft>
            <a:buChar char="•"/>
          </a:pPr>
          <a:endParaRPr lang="en-US" sz="1000" kern="1200" dirty="0">
            <a:solidFill>
              <a:srgbClr val="000000">
                <a:hueOff val="0"/>
                <a:satOff val="0"/>
                <a:lumOff val="0"/>
                <a:alphaOff val="0"/>
              </a:srgbClr>
            </a:solidFill>
            <a:latin typeface="Arial"/>
            <a:ea typeface="+mn-ea"/>
            <a:cs typeface="+mn-cs"/>
          </a:endParaRPr>
        </a:p>
        <a:p>
          <a:pPr marL="57150" lvl="1" indent="-57150" algn="l" defTabSz="400050">
            <a:lnSpc>
              <a:spcPct val="90000"/>
            </a:lnSpc>
            <a:spcBef>
              <a:spcPct val="0"/>
            </a:spcBef>
            <a:spcAft>
              <a:spcPct val="15000"/>
            </a:spcAft>
            <a:buChar char="•"/>
          </a:pPr>
          <a:endParaRPr lang="en-CA" sz="900" kern="1200" dirty="0">
            <a:solidFill>
              <a:srgbClr val="000000">
                <a:hueOff val="0"/>
                <a:satOff val="0"/>
                <a:lumOff val="0"/>
                <a:alphaOff val="0"/>
              </a:srgbClr>
            </a:solidFill>
            <a:latin typeface="Arial"/>
            <a:ea typeface="+mn-ea"/>
            <a:cs typeface="+mn-cs"/>
          </a:endParaRPr>
        </a:p>
      </dsp:txBody>
      <dsp:txXfrm>
        <a:off x="6816367" y="603502"/>
        <a:ext cx="1493962" cy="285480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b="0" i="0">
                <a:latin typeface="Arial" panose="020B0604020202020204" pitchFamily="34" charset="0"/>
              </a:defRPr>
            </a:lvl1pPr>
          </a:lstStyle>
          <a:p>
            <a:fld id="{AFD46A00-3AA5-1D4F-BFCA-C21DB3BADA5B}" type="datetimeFigureOut">
              <a:rPr lang="en-US" smtClean="0"/>
              <a:pPr/>
              <a:t>12/19/2024</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17B7E2C5-3FF0-9249-B2F6-4F906AF2CD69}" type="slidenum">
              <a:rPr lang="en-US" smtClean="0"/>
              <a:pPr/>
              <a:t>‹#›</a:t>
            </a:fld>
            <a:endParaRPr lang="en-US" dirty="0"/>
          </a:p>
        </p:txBody>
      </p:sp>
    </p:spTree>
    <p:extLst>
      <p:ext uri="{BB962C8B-B14F-4D97-AF65-F5344CB8AC3E}">
        <p14:creationId xmlns:p14="http://schemas.microsoft.com/office/powerpoint/2010/main" val="787380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nrc-cnrc.libguides.com/en/limsservices"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nrc-cnrc.libguides.com/en/limsservices"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myzone-mazone.nrc-cnrc.gc.ca/en/work-tools/policies-directives-guidelines-standards/policies/policy-statement-research-security"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nrc-cnrc.libguides.com/en/limsservices"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nrc-cnrc.libguides.com/en/limsservices"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nrc-cnrc.libguides.com/en/limsservices"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8" Type="http://schemas.openxmlformats.org/officeDocument/2006/relationships/hyperlink" Target="mailto:PublicationsArchive-ArchivesPublications@nrc-cnrc.gc.ca" TargetMode="External"/><Relationship Id="rId3" Type="http://schemas.openxmlformats.org/officeDocument/2006/relationships/hyperlink" Target="https://nrc-cnrc.libguides.com/en/limsservices" TargetMode="External"/><Relationship Id="rId7" Type="http://schemas.openxmlformats.org/officeDocument/2006/relationships/hyperlink" Target="mailto:NRC.IA-IA.CNRC@nrc-cnrc.gc.ca" TargetMode="External"/><Relationship Id="rId2" Type="http://schemas.openxmlformats.org/officeDocument/2006/relationships/slide" Target="../slides/slide25.xml"/><Relationship Id="rId1" Type="http://schemas.openxmlformats.org/officeDocument/2006/relationships/notesMaster" Target="../notesMasters/notesMaster1.xml"/><Relationship Id="rId6" Type="http://schemas.openxmlformats.org/officeDocument/2006/relationships/hyperlink" Target="mailto:NRC.Library-Bibliotheque.CNRC@nrc-cnrc.gc.ca?subject=LIMS%20guide%20-%20Enquiry" TargetMode="External"/><Relationship Id="rId5" Type="http://schemas.openxmlformats.org/officeDocument/2006/relationships/hyperlink" Target="mailto:IM-GI@nrc-cnrc.gc.ca" TargetMode="External"/><Relationship Id="rId4" Type="http://schemas.openxmlformats.org/officeDocument/2006/relationships/hyperlink" Target="mailto:atip-aiprp@nrc-cnrc.gc.ca"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0" i="0" dirty="0">
                <a:solidFill>
                  <a:srgbClr val="000000"/>
                </a:solidFill>
                <a:effectLst/>
                <a:latin typeface="Times New Roman" panose="02020603050405020304" pitchFamily="18" charset="0"/>
              </a:rPr>
              <a:t>Welcome to the NRC library: celebrating 100 years.</a:t>
            </a:r>
            <a:endParaRPr lang="en-US" dirty="0"/>
          </a:p>
        </p:txBody>
      </p:sp>
      <p:sp>
        <p:nvSpPr>
          <p:cNvPr id="4" name="Slide Number Placeholder 3"/>
          <p:cNvSpPr>
            <a:spLocks noGrp="1"/>
          </p:cNvSpPr>
          <p:nvPr>
            <p:ph type="sldNum" sz="quarter" idx="10"/>
          </p:nvPr>
        </p:nvSpPr>
        <p:spPr/>
        <p:txBody>
          <a:bodyPr/>
          <a:lstStyle/>
          <a:p>
            <a:fld id="{7B9E8BFE-F454-44CF-A2A9-F0A1EE63C1EA}" type="slidenum">
              <a:rPr lang="en-US" smtClean="0"/>
              <a:t>1</a:t>
            </a:fld>
            <a:endParaRPr lang="en-US" dirty="0"/>
          </a:p>
        </p:txBody>
      </p:sp>
    </p:spTree>
    <p:extLst>
      <p:ext uri="{BB962C8B-B14F-4D97-AF65-F5344CB8AC3E}">
        <p14:creationId xmlns:p14="http://schemas.microsoft.com/office/powerpoint/2010/main" val="26016784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2000s brought significant changes to the library - the digital transition that began in the 1990s stepped up in earnest. </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In 2007 Bernard </a:t>
            </a:r>
            <a:r>
              <a:rPr lang="en-US" sz="1800" dirty="0" err="1">
                <a:solidFill>
                  <a:srgbClr val="000000"/>
                </a:solidFill>
                <a:effectLst/>
                <a:latin typeface="Calibri" panose="020F0502020204030204" pitchFamily="34" charset="0"/>
                <a:ea typeface="Calibri" panose="020F0502020204030204" pitchFamily="34" charset="0"/>
                <a:cs typeface="Arial" panose="020B0604020202020204" pitchFamily="34" charset="0"/>
              </a:rPr>
              <a:t>Dumouchel</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who became head librarian in 1998, retired and Pam Bjornson became CISTI’s final director general. </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By the 2000’s, the approach to the library collection had become more about access to information then collecting physical information. </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Toward the 2010s, implementing the transformation required by the Government of Canada Strategic Review of 2008 became a focus for CISTI and major changes realigned NRC resources and programs.</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CISTI, this created two service delivery models:  Information Intelligence Services and National Science Library Programs.</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2009, after an initial pilot project, CISTI launched NRC Publications Archive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NPArC</a:t>
            </a:r>
            <a:r>
              <a:rPr lang="en-US" sz="1800" dirty="0">
                <a:effectLst/>
                <a:latin typeface="Calibri" panose="020F0502020204030204" pitchFamily="34" charset="0"/>
                <a:ea typeface="Calibri" panose="020F0502020204030204" pitchFamily="34" charset="0"/>
                <a:cs typeface="Times New Roman" panose="02020603050405020304" pitchFamily="18" charset="0"/>
              </a:rPr>
              <a:t>), an on-line repository that provides direct access to thousands of NRC-authored scientific and technical publications.</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2010, NRC Research Press, a part of NRC since 1929, and part of CISTI since 1994, spun out from the NRC and became Canadian Science Publishing, a not-for-profit company.</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name CISTI was phased out, with the name change shifting back to National Science Library externally.  Internally it became Knowledge Management (KM). Services continued to exist, albeit on a significantly smaller scale.  Partnerships were sought to continue to deliver some services via private sector vendors. For example, CISTI partnered with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Infotrieve</a:t>
            </a:r>
            <a:r>
              <a:rPr lang="en-US" sz="1800" dirty="0">
                <a:effectLst/>
                <a:latin typeface="Calibri" panose="020F0502020204030204" pitchFamily="34" charset="0"/>
                <a:ea typeface="Calibri" panose="020F0502020204030204" pitchFamily="34" charset="0"/>
                <a:cs typeface="Times New Roman" panose="02020603050405020304" pitchFamily="18" charset="0"/>
              </a:rPr>
              <a:t> Canada, Inc to provide document delivery services from CISTI’s library collection on CISTI’s behalf.</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2014 – Another internal name change occurred when KM merged with Information Technology to form KITS, with the library services no longer an Institute or Research Centre, but as a directorate within KITS.</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Throughout the 2010s, the NRC Information Centres in the regions were also eventually closed.  LIMS staff may still be located in the NRC Research Centres but now they serve all of NRC from their regional location.</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2018 a further name change occurred, when Knowledge Management become known as Library and Information Management Services (LIMS) – which is how you know us today.</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Throughout the many changes over the past few decades, the provision of scientific, technical and medical information remained a priority, and the National Science Library, and LIMS, continues to partner with other organizations and vendors, as well as implement new technologies, in order to fulfill its core role in supporting NRC research and innovation as part of Canada’s innovation infrastructure.</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As I mentioned before tours of the NRC Library at M-55 and the Archives at 100 Sussex will be offered throughout October for Canadian Library Month. If you cannot make it to these buildings, a virtual tour of M-55 is being developed. </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b="1" dirty="0">
                <a:effectLst/>
                <a:latin typeface="Calibri" panose="020F0502020204030204" pitchFamily="34" charset="0"/>
                <a:ea typeface="Calibri" panose="020F0502020204030204" pitchFamily="34" charset="0"/>
                <a:cs typeface="Times New Roman" panose="02020603050405020304" pitchFamily="18" charset="0"/>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CA" sz="1800" b="1" dirty="0">
                <a:effectLst/>
                <a:latin typeface="Calibri" panose="020F0502020204030204" pitchFamily="34" charset="0"/>
                <a:ea typeface="Calibri" panose="020F0502020204030204" pitchFamily="34" charset="0"/>
                <a:cs typeface="Times New Roman" panose="02020603050405020304" pitchFamily="18" charset="0"/>
              </a:rPr>
              <a:t>Links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English tours</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0" dirty="0">
                <a:effectLst/>
                <a:latin typeface="Calibri" panose="020F0502020204030204" pitchFamily="34" charset="0"/>
                <a:ea typeface="Calibri" panose="020F0502020204030204" pitchFamily="34" charset="0"/>
                <a:cs typeface="Times New Roman" panose="02020603050405020304" pitchFamily="18" charset="0"/>
              </a:rPr>
              <a:t>French tours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B7E2C5-3FF0-9249-B2F6-4F906AF2CD69}"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585175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What the NRC Library looks like now? Last year during Canadian Library Month we presented all of LIMS’ services. </a:t>
            </a:r>
          </a:p>
          <a:p>
            <a:r>
              <a:rPr lang="en-CA" dirty="0"/>
              <a:t>We wanted to take this opportunity to talk about new services that we are we offering.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B7E2C5-3FF0-9249-B2F6-4F906AF2CD69}"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6614982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b="0" i="0" dirty="0">
                <a:solidFill>
                  <a:srgbClr val="333333"/>
                </a:solidFill>
                <a:effectLst/>
                <a:latin typeface="-apple-system"/>
              </a:rPr>
              <a:t>Internally, the NRC library is known as Library and Information Management Services (or LIMS). We provide an array of services, tailored to meet your information needs. The </a:t>
            </a:r>
            <a:r>
              <a:rPr lang="fr-CA" baseline="0" dirty="0"/>
              <a:t>services  can </a:t>
            </a:r>
            <a:r>
              <a:rPr lang="fr-CA" baseline="0" dirty="0" err="1"/>
              <a:t>be</a:t>
            </a:r>
            <a:r>
              <a:rPr lang="fr-CA" baseline="0" dirty="0"/>
              <a:t> </a:t>
            </a:r>
            <a:r>
              <a:rPr lang="fr-CA" baseline="0" dirty="0" err="1"/>
              <a:t>grouped</a:t>
            </a:r>
            <a:r>
              <a:rPr lang="fr-CA" baseline="0" dirty="0"/>
              <a:t> </a:t>
            </a:r>
            <a:r>
              <a:rPr lang="fr-CA" baseline="0" dirty="0" err="1"/>
              <a:t>into</a:t>
            </a:r>
            <a:r>
              <a:rPr lang="fr-CA" baseline="0" dirty="0"/>
              <a:t> 5 large </a:t>
            </a:r>
            <a:r>
              <a:rPr lang="fr-CA" baseline="0" dirty="0" err="1"/>
              <a:t>pillars</a:t>
            </a:r>
            <a:r>
              <a:rPr lang="fr-CA" baseline="0" dirty="0"/>
              <a:t>:</a:t>
            </a:r>
          </a:p>
          <a:p>
            <a:endParaRPr lang="fr-CA" baseline="0" dirty="0"/>
          </a:p>
          <a:p>
            <a:pPr marL="171450" indent="-171450">
              <a:buFont typeface="Arial" panose="020B0604020202020204" pitchFamily="34" charset="0"/>
              <a:buChar char="•"/>
            </a:pPr>
            <a:r>
              <a:rPr lang="fr-CA" baseline="0" dirty="0" err="1"/>
              <a:t>Research</a:t>
            </a:r>
            <a:r>
              <a:rPr lang="fr-CA" baseline="0" dirty="0"/>
              <a:t> and Business Intelligence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baseline="0" dirty="0" err="1"/>
              <a:t>Accessing</a:t>
            </a:r>
            <a:r>
              <a:rPr lang="fr-CA" baseline="0" dirty="0"/>
              <a:t> Collections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baseline="0" dirty="0"/>
              <a:t>Information and Data Management</a:t>
            </a:r>
          </a:p>
          <a:p>
            <a:pPr marL="171450" indent="-171450">
              <a:buFont typeface="Arial" panose="020B0604020202020204" pitchFamily="34" charset="0"/>
              <a:buChar char="•"/>
            </a:pPr>
            <a:r>
              <a:rPr lang="fr-CA" baseline="0" dirty="0" err="1"/>
              <a:t>Publishing</a:t>
            </a:r>
            <a:r>
              <a:rPr lang="fr-CA" baseline="0" dirty="0"/>
              <a:t> and </a:t>
            </a:r>
            <a:r>
              <a:rPr lang="fr-CA" baseline="0" dirty="0" err="1"/>
              <a:t>Preserving</a:t>
            </a:r>
            <a:r>
              <a:rPr lang="fr-CA" baseline="0" dirty="0"/>
              <a:t> </a:t>
            </a:r>
            <a:r>
              <a:rPr lang="fr-CA" baseline="0" dirty="0" err="1"/>
              <a:t>Research</a:t>
            </a:r>
            <a:r>
              <a:rPr lang="fr-CA" baseline="0" dirty="0"/>
              <a:t> and Data</a:t>
            </a:r>
          </a:p>
          <a:p>
            <a:pPr marL="171450" indent="-171450">
              <a:buFont typeface="Arial" panose="020B0604020202020204" pitchFamily="34" charset="0"/>
              <a:buChar char="•"/>
            </a:pPr>
            <a:r>
              <a:rPr lang="fr-CA" baseline="0" dirty="0"/>
              <a:t>Access to Information and </a:t>
            </a:r>
            <a:r>
              <a:rPr lang="fr-CA" baseline="0" dirty="0" err="1"/>
              <a:t>Privacy</a:t>
            </a:r>
            <a:endParaRPr lang="fr-CA" baseline="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b="0" i="0" dirty="0">
              <a:solidFill>
                <a:srgbClr val="333333"/>
              </a:solidFill>
              <a:effectLst/>
              <a:latin typeface="-apple-system"/>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b="0" i="0" dirty="0">
                <a:solidFill>
                  <a:srgbClr val="333333"/>
                </a:solidFill>
                <a:effectLst/>
                <a:latin typeface="-apple-system"/>
              </a:rPr>
              <a:t>This table provides examples of the types of services under each pillar. Today's focus is on the interesting new services and products available to NRC staff.</a:t>
            </a:r>
          </a:p>
          <a:p>
            <a:endParaRPr lang="fr-CA" baseline="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dirty="0"/>
              <a:t>Links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dirty="0"/>
              <a:t>Service catalogue &amp; contact points: </a:t>
            </a:r>
            <a:r>
              <a:rPr lang="en-CA" sz="1200" u="sng" dirty="0">
                <a:hlinkClick r:id="rId3"/>
              </a:rPr>
              <a:t>https://nrc-cnrc.libguides.com/en/limsservices</a:t>
            </a:r>
            <a:endParaRPr lang="en-CA" sz="1200" u="sng"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0" i="0" kern="1200" dirty="0">
                <a:solidFill>
                  <a:schemeClr val="tx1"/>
                </a:solidFill>
                <a:latin typeface="Arial" panose="020B0604020202020204" pitchFamily="34" charset="0"/>
                <a:ea typeface="+mn-ea"/>
                <a:cs typeface="+mn-cs"/>
              </a:rPr>
              <a:t>Introduction to LIMS Services -Oct 2024: </a:t>
            </a:r>
            <a:r>
              <a:rPr lang="en-CA" sz="1200" b="0" i="0" u="sng" kern="1200" dirty="0">
                <a:solidFill>
                  <a:schemeClr val="tx1"/>
                </a:solidFill>
                <a:latin typeface="Arial" panose="020B0604020202020204" pitchFamily="34" charset="0"/>
                <a:ea typeface="+mn-ea"/>
                <a:cs typeface="+mn-cs"/>
              </a:rPr>
              <a:t>https://doczone.nrc-cnrc.gc.ca/sites/km-gs/lims/lmpr/Introduction-LIMSservices--20231005.mp4</a:t>
            </a:r>
            <a:r>
              <a:rPr lang="en-CA" sz="1200" b="0" i="0" u="none" kern="1200" dirty="0">
                <a:solidFill>
                  <a:schemeClr val="tx1"/>
                </a:solidFill>
                <a:latin typeface="Arial" panose="020B0604020202020204" pitchFamily="34" charset="0"/>
                <a:ea typeface="+mn-ea"/>
                <a:cs typeface="+mn-cs"/>
              </a:rPr>
              <a:t>  </a:t>
            </a:r>
            <a:r>
              <a:rPr lang="en-CA" sz="1200" b="0" i="0" kern="1200" dirty="0">
                <a:solidFill>
                  <a:schemeClr val="tx1"/>
                </a:solidFill>
                <a:latin typeface="Arial" panose="020B0604020202020204" pitchFamily="34" charset="0"/>
                <a:ea typeface="+mn-ea"/>
                <a:cs typeface="+mn-cs"/>
              </a:rPr>
              <a:t>(14 minutes)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096453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b="0" i="0" dirty="0">
                <a:solidFill>
                  <a:srgbClr val="333333"/>
                </a:solidFill>
                <a:effectLst/>
                <a:latin typeface="-apple-system"/>
              </a:rPr>
              <a:t>Today, we are going to tell you about the new services and products that we now offer to everyone at NRC.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b="0" i="0" dirty="0">
              <a:solidFill>
                <a:srgbClr val="333333"/>
              </a:solidFill>
              <a:effectLst/>
              <a:latin typeface="-apple-system"/>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b="0" i="0" dirty="0">
                <a:solidFill>
                  <a:srgbClr val="333333"/>
                </a:solidFill>
                <a:effectLst/>
                <a:latin typeface="-apple-system"/>
              </a:rPr>
              <a:t>If you are curious about all of LIMS services, our service catalogue can be accessed at any time using the link at the bottom of the screen and which will be made available in the chat. You can also view last year’s Library month presentation about our services.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CA"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a:t>
            </a:r>
            <a:r>
              <a:rPr lang="en-US" sz="1200" b="1" dirty="0">
                <a:effectLst/>
                <a:latin typeface="Calibri" panose="020F0502020204030204" pitchFamily="34" charset="0"/>
                <a:ea typeface="Calibri" panose="020F0502020204030204" pitchFamily="34" charset="0"/>
                <a:cs typeface="Times New Roman" panose="02020603050405020304" pitchFamily="18" charset="0"/>
              </a:rPr>
              <a:t>CLICK</a:t>
            </a: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r>
              <a:rPr lang="fr-CA" dirty="0"/>
              <a:t>The first </a:t>
            </a:r>
            <a:r>
              <a:rPr lang="fr-CA" baseline="0" dirty="0"/>
              <a:t>set of LIMS new services </a:t>
            </a:r>
            <a:r>
              <a:rPr lang="fr-CA" baseline="0" dirty="0" err="1"/>
              <a:t>we</a:t>
            </a:r>
            <a:r>
              <a:rPr lang="fr-CA" baseline="0" dirty="0"/>
              <a:t> </a:t>
            </a:r>
            <a:r>
              <a:rPr lang="fr-CA" baseline="0" dirty="0" err="1"/>
              <a:t>will</a:t>
            </a:r>
            <a:r>
              <a:rPr lang="fr-CA" baseline="0" dirty="0"/>
              <a:t> </a:t>
            </a:r>
            <a:r>
              <a:rPr lang="fr-CA" baseline="0" dirty="0" err="1"/>
              <a:t>discuss</a:t>
            </a:r>
            <a:r>
              <a:rPr lang="fr-CA" baseline="0" dirty="0"/>
              <a:t> </a:t>
            </a:r>
            <a:r>
              <a:rPr lang="fr-CA" baseline="0" dirty="0" err="1"/>
              <a:t>is</a:t>
            </a:r>
            <a:r>
              <a:rPr lang="fr-CA" baseline="0" dirty="0"/>
              <a:t> </a:t>
            </a:r>
            <a:r>
              <a:rPr lang="fr-CA" baseline="0" dirty="0" err="1"/>
              <a:t>Research</a:t>
            </a:r>
            <a:r>
              <a:rPr lang="fr-CA" baseline="0" dirty="0"/>
              <a:t> and Business intelligence. </a:t>
            </a:r>
            <a:endParaRPr lang="fr-CA"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CA" baseline="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dirty="0"/>
              <a:t>Links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dirty="0"/>
              <a:t>Service catalogue &amp; contact points: </a:t>
            </a:r>
            <a:r>
              <a:rPr lang="en-CA" sz="1200" u="sng" dirty="0">
                <a:hlinkClick r:id="rId3"/>
              </a:rPr>
              <a:t>https://nrc-cnrc.libguides.com/en/limsservices</a:t>
            </a:r>
            <a:endParaRPr lang="en-CA" sz="1200" u="sng"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200" u="none" dirty="0"/>
              <a:t>Page on </a:t>
            </a:r>
            <a:r>
              <a:rPr lang="fr-CA" sz="1200" u="none" dirty="0" err="1"/>
              <a:t>MyZone</a:t>
            </a:r>
            <a:r>
              <a:rPr lang="fr-CA" sz="1200" u="none" dirty="0"/>
              <a:t>: https://myzone-mazone.nrc-cnrc.gc.ca/en/about-nrc/branches/knowledge-information-technology-services/intelligence-analytics-services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6391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a:t>We</a:t>
            </a:r>
            <a:r>
              <a:rPr lang="fr-CA" dirty="0"/>
              <a:t> have 4 new services in </a:t>
            </a:r>
            <a:r>
              <a:rPr lang="fr-CA" dirty="0" err="1"/>
              <a:t>this</a:t>
            </a:r>
            <a:r>
              <a:rPr lang="fr-CA" dirty="0"/>
              <a:t> </a:t>
            </a:r>
            <a:r>
              <a:rPr lang="fr-CA" dirty="0" err="1"/>
              <a:t>category</a:t>
            </a:r>
            <a:r>
              <a:rPr lang="fr-CA" dirty="0"/>
              <a:t> </a:t>
            </a:r>
            <a:r>
              <a:rPr lang="fr-CA" dirty="0" err="1"/>
              <a:t>that</a:t>
            </a:r>
            <a:r>
              <a:rPr lang="fr-CA" dirty="0"/>
              <a:t> </a:t>
            </a:r>
            <a:r>
              <a:rPr lang="fr-CA" dirty="0" err="1"/>
              <a:t>we</a:t>
            </a:r>
            <a:r>
              <a:rPr lang="fr-CA" dirty="0"/>
              <a:t> </a:t>
            </a:r>
            <a:r>
              <a:rPr lang="fr-CA" dirty="0" err="1"/>
              <a:t>would</a:t>
            </a:r>
            <a:r>
              <a:rPr lang="fr-CA" dirty="0"/>
              <a:t> like to highlight </a:t>
            </a:r>
            <a:r>
              <a:rPr lang="fr-CA" dirty="0" err="1"/>
              <a:t>today</a:t>
            </a:r>
            <a:r>
              <a:rPr lang="fr-CA" dirty="0"/>
              <a:t>.</a:t>
            </a:r>
          </a:p>
          <a:p>
            <a:r>
              <a:rPr lang="fr-CA" dirty="0"/>
              <a:t> </a:t>
            </a:r>
          </a:p>
          <a:p>
            <a:r>
              <a:rPr lang="fr-CA" b="1" dirty="0" err="1"/>
              <a:t>Named</a:t>
            </a:r>
            <a:r>
              <a:rPr lang="fr-CA" b="1" dirty="0"/>
              <a:t> </a:t>
            </a:r>
            <a:r>
              <a:rPr lang="fr-CA" b="1" dirty="0" err="1"/>
              <a:t>Research</a:t>
            </a:r>
            <a:r>
              <a:rPr lang="fr-CA" b="1" dirty="0"/>
              <a:t> </a:t>
            </a:r>
            <a:r>
              <a:rPr lang="fr-CA" b="1" dirty="0" err="1"/>
              <a:t>Organization</a:t>
            </a:r>
            <a:r>
              <a:rPr lang="fr-CA" b="1" dirty="0"/>
              <a:t> Checks:</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On July 10, the NRC released its </a:t>
            </a:r>
            <a:r>
              <a:rPr lang="en-US" sz="1800" u="sng" dirty="0">
                <a:solidFill>
                  <a:srgbClr val="0563C1"/>
                </a:solidFill>
                <a:effectLst/>
                <a:latin typeface="Times New Roman" panose="02020603050405020304" pitchFamily="18" charset="0"/>
                <a:ea typeface="Calibri" panose="020F0502020204030204" pitchFamily="34" charset="0"/>
                <a:cs typeface="Calibri" panose="020F0502020204030204" pitchFamily="34" charset="0"/>
                <a:hlinkClick r:id="rId3"/>
              </a:rPr>
              <a:t>Policy Statement on Research Security</a:t>
            </a:r>
            <a:r>
              <a:rPr lang="en-US" sz="1800" dirty="0">
                <a:effectLst/>
                <a:latin typeface="Calibri" panose="020F0502020204030204" pitchFamily="34" charset="0"/>
                <a:ea typeface="Calibri" panose="020F0502020204030204" pitchFamily="34" charset="0"/>
                <a:cs typeface="Times New Roman" panose="02020603050405020304" pitchFamily="18" charset="0"/>
              </a:rPr>
              <a:t> which requires federal researchers to verify that potential collaborators have no current affiliation with any of 103 Named Research Organizations (NROs) of concern. We can help you with that by cross referencing the affiliation of any person or group of persons with the list of NROs based on their publications in Scopus. </a:t>
            </a:r>
            <a:r>
              <a:rPr lang="en-US" sz="1800" dirty="0">
                <a:solidFill>
                  <a:srgbClr val="000000"/>
                </a:solidFill>
                <a:effectLst/>
                <a:latin typeface="Calibri" panose="020F0502020204030204" pitchFamily="34" charset="0"/>
                <a:ea typeface="Times New Roman" panose="02020603050405020304" pitchFamily="18" charset="0"/>
              </a:rPr>
              <a:t>The verification can also be done on sources of funding and patents.  In our own procedures, Intelligence &amp; Analytics (I&amp;A) has made this NRO publication check a standard practice when we assist with the identification of experts for peer review and advisory committees.</a:t>
            </a:r>
            <a:r>
              <a:rPr lang="en-CA" sz="2800" dirty="0">
                <a:effectLst/>
              </a:rPr>
              <a:t> </a:t>
            </a:r>
          </a:p>
          <a:p>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b="1" dirty="0">
                <a:effectLst/>
                <a:latin typeface="Calibri" panose="020F0502020204030204" pitchFamily="34" charset="0"/>
                <a:ea typeface="Calibri" panose="020F0502020204030204" pitchFamily="34" charset="0"/>
                <a:cs typeface="Times New Roman" panose="02020603050405020304" pitchFamily="18" charset="0"/>
              </a:rPr>
              <a:t>Authoritative non-subscription information resources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subscription databases that the NRC library pays for you to access are listed on the library website, in a section called the A-Z List. In order to maximize your access to high-quality information, the I&amp;A team has been working to create an additional list that includes selected free resources that are pertinent to Research Centers’ work.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new list will be available by the end of this fiscal year. If you have a information resource that you would like others at NRC to know about please send it </a:t>
            </a:r>
            <a:r>
              <a:rPr lang="en-CA" sz="1800" dirty="0">
                <a:effectLst/>
                <a:latin typeface="Calibri" panose="020F0502020204030204" pitchFamily="34" charset="0"/>
                <a:ea typeface="Calibri" panose="020F0502020204030204" pitchFamily="34" charset="0"/>
                <a:cs typeface="Times New Roman" panose="02020603050405020304" pitchFamily="18" charset="0"/>
              </a:rPr>
              <a:t>to us.</a:t>
            </a:r>
            <a:endParaRPr lang="en-CA" sz="1800" dirty="0">
              <a:solidFill>
                <a:schemeClr val="tx1"/>
              </a:solidFill>
            </a:endParaRPr>
          </a:p>
          <a:p>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learn about some of the business information resources that the NRC Library provides for you access, please register to attend our upcoming Business Resources session on October 15 &amp; 17. Links will be in the chat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CA" baseline="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dirty="0"/>
              <a:t>Links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effectLst/>
                <a:latin typeface="Calibri" panose="020F0502020204030204" pitchFamily="34" charset="0"/>
                <a:ea typeface="Calibri" panose="020F0502020204030204" pitchFamily="34" charset="0"/>
                <a:cs typeface="Calibri" panose="020F0502020204030204" pitchFamily="34" charset="0"/>
              </a:rPr>
              <a:t>NRC Library’s business resources session:</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dirty="0" err="1">
                <a:solidFill>
                  <a:srgbClr val="7030A0"/>
                </a:solidFill>
                <a:effectLst/>
                <a:latin typeface="Calibri" panose="020F0502020204030204" pitchFamily="34" charset="0"/>
                <a:ea typeface="Calibri" panose="020F0502020204030204" pitchFamily="34" charset="0"/>
              </a:rPr>
              <a:t>October</a:t>
            </a:r>
            <a:r>
              <a:rPr lang="fr-FR" sz="1200" b="1" dirty="0">
                <a:solidFill>
                  <a:srgbClr val="7030A0"/>
                </a:solidFill>
                <a:effectLst/>
                <a:latin typeface="Calibri" panose="020F0502020204030204" pitchFamily="34" charset="0"/>
                <a:ea typeface="Calibri" panose="020F0502020204030204" pitchFamily="34" charset="0"/>
              </a:rPr>
              <a:t> 15 – English </a:t>
            </a:r>
            <a:r>
              <a:rPr lang="fr-FR" sz="1200" b="1" dirty="0" err="1">
                <a:solidFill>
                  <a:srgbClr val="7030A0"/>
                </a:solidFill>
                <a:effectLst/>
                <a:latin typeface="Calibri" panose="020F0502020204030204" pitchFamily="34" charset="0"/>
                <a:ea typeface="Calibri" panose="020F0502020204030204" pitchFamily="34" charset="0"/>
              </a:rPr>
              <a:t>presentation</a:t>
            </a:r>
            <a:r>
              <a:rPr lang="fr-FR" sz="1200" b="1" dirty="0">
                <a:solidFill>
                  <a:srgbClr val="7030A0"/>
                </a:solidFill>
                <a:effectLst/>
                <a:latin typeface="Calibri" panose="020F0502020204030204" pitchFamily="34" charset="0"/>
                <a:ea typeface="Calibri" panose="020F0502020204030204" pitchFamily="34" charset="0"/>
              </a:rPr>
              <a:t> at 1:00 EST </a:t>
            </a:r>
            <a:endParaRPr lang="en-US" sz="1200" b="0" dirty="0">
              <a:solidFill>
                <a:srgbClr val="7030A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dirty="0" err="1">
                <a:solidFill>
                  <a:srgbClr val="7030A0"/>
                </a:solidFill>
                <a:effectLst/>
                <a:latin typeface="Calibri" panose="020F0502020204030204" pitchFamily="34" charset="0"/>
                <a:ea typeface="Calibri" panose="020F0502020204030204" pitchFamily="34" charset="0"/>
              </a:rPr>
              <a:t>October</a:t>
            </a:r>
            <a:r>
              <a:rPr lang="fr-FR" sz="1200" b="1" dirty="0">
                <a:solidFill>
                  <a:srgbClr val="7030A0"/>
                </a:solidFill>
                <a:effectLst/>
                <a:latin typeface="Calibri" panose="020F0502020204030204" pitchFamily="34" charset="0"/>
                <a:ea typeface="Calibri" panose="020F0502020204030204" pitchFamily="34" charset="0"/>
              </a:rPr>
              <a:t> 17 – French </a:t>
            </a:r>
            <a:r>
              <a:rPr lang="fr-FR" sz="1200" b="1" dirty="0" err="1">
                <a:solidFill>
                  <a:srgbClr val="7030A0"/>
                </a:solidFill>
                <a:effectLst/>
                <a:latin typeface="Calibri" panose="020F0502020204030204" pitchFamily="34" charset="0"/>
                <a:ea typeface="Calibri" panose="020F0502020204030204" pitchFamily="34" charset="0"/>
              </a:rPr>
              <a:t>presentation</a:t>
            </a:r>
            <a:r>
              <a:rPr lang="fr-FR" sz="1200" b="1" dirty="0">
                <a:solidFill>
                  <a:srgbClr val="7030A0"/>
                </a:solidFill>
                <a:effectLst/>
                <a:latin typeface="Calibri" panose="020F0502020204030204" pitchFamily="34" charset="0"/>
                <a:ea typeface="Calibri" panose="020F0502020204030204" pitchFamily="34" charset="0"/>
              </a:rPr>
              <a:t> at 1:00 EST </a:t>
            </a:r>
            <a:endParaRPr lang="en-US" sz="1200" b="0" dirty="0">
              <a:solidFill>
                <a:srgbClr val="7030A0"/>
              </a:solidFill>
              <a:effectLst/>
              <a:latin typeface="Calibri" panose="020F0502020204030204" pitchFamily="34" charset="0"/>
              <a:ea typeface="Calibri" panose="020F0502020204030204" pitchFamily="34" charset="0"/>
              <a:cs typeface="Calibri" panose="020F0502020204030204" pitchFamily="34" charset="0"/>
            </a:endParaRPr>
          </a:p>
          <a:p>
            <a:pPr marL="0" indent="0">
              <a:buFontTx/>
              <a:buNone/>
            </a:pPr>
            <a:endParaRPr lang="fr-CA" baseline="0"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30249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b="1" dirty="0"/>
              <a:t>Citation </a:t>
            </a:r>
            <a:r>
              <a:rPr lang="fr-CA" b="1" dirty="0" err="1"/>
              <a:t>Analysis</a:t>
            </a:r>
            <a:endParaRPr lang="fr-CA" b="1" dirty="0"/>
          </a:p>
          <a:p>
            <a:r>
              <a:rPr lang="en-US" sz="1800" i="0" dirty="0">
                <a:effectLst/>
                <a:latin typeface="Calibri" panose="020F0502020204030204" pitchFamily="34" charset="0"/>
                <a:ea typeface="Calibri" panose="020F0502020204030204" pitchFamily="34" charset="0"/>
              </a:rPr>
              <a:t>There is more to publication impact analysis than just citation counts and FWCI. Citation analysis can help you tell the bigger story about who is using your research and what fields your research is impacting.</a:t>
            </a:r>
            <a:r>
              <a:rPr lang="en-US" sz="1800" i="0" dirty="0">
                <a:solidFill>
                  <a:schemeClr val="tx1"/>
                </a:solidFill>
                <a:effectLst/>
                <a:latin typeface="Calibri" panose="020F0502020204030204" pitchFamily="34" charset="0"/>
                <a:ea typeface="Calibri" panose="020F0502020204030204" pitchFamily="34" charset="0"/>
              </a:rPr>
              <a:t> </a:t>
            </a:r>
            <a:r>
              <a:rPr lang="en-US" sz="1800" i="0" dirty="0">
                <a:solidFill>
                  <a:srgbClr val="000000"/>
                </a:solidFill>
                <a:effectLst/>
                <a:latin typeface="Calibri" panose="020F0502020204030204" pitchFamily="34" charset="0"/>
                <a:ea typeface="Calibri" panose="020F0502020204030204" pitchFamily="34" charset="0"/>
              </a:rPr>
              <a:t>I&amp;A has recently developed a methodology to conduct citation analysis on a team’s set of publications. The process digs deeper into your citations, telling you how many have been cited by NRC, by your own team, and by externals researchers. In addition to analyzing the affiliations or people citing your research, citation analysis can also demonstrate the breadth of impact your research is having by revealing which fields and domains are citing your work. We can also identify patents or policy documents that are citing your team’s publications, helping you to demonstrate commercial and societal impact.  This service will help you show how far reaching your research impact is!</a:t>
            </a:r>
            <a:endParaRPr lang="en-US" sz="1800" i="0" dirty="0">
              <a:effectLst/>
              <a:latin typeface="Calibri" panose="020F0502020204030204" pitchFamily="34" charset="0"/>
              <a:ea typeface="Calibri" panose="020F0502020204030204" pitchFamily="34" charset="0"/>
            </a:endParaRPr>
          </a:p>
          <a:p>
            <a:endParaRPr lang="fr-CA" b="1" dirty="0"/>
          </a:p>
          <a:p>
            <a:r>
              <a:rPr lang="fr-CA" b="1" dirty="0"/>
              <a:t>Prompt Engineering</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I&amp;A is currently working to develop expertise in the area of prompt engineering, which is the process of taking more control over the interactions with an AI tool by structuring inputs, also called prompts, to guide the tool to provide the optimal desired output. If you have questions about how to optimally structure input into your generative AI tools, so that you can get the results you are looking for, you can reach out to us for help.</a:t>
            </a:r>
          </a:p>
          <a:p>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To learn more, register for our upcoming sessions on prompt engineering. </a:t>
            </a:r>
          </a:p>
          <a:p>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dirty="0"/>
              <a:t>Links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dirty="0"/>
              <a:t>Prompt Engineering session: </a:t>
            </a:r>
          </a:p>
          <a:p>
            <a:pPr marL="0" indent="0">
              <a:buFontTx/>
              <a:buNone/>
            </a:pPr>
            <a:r>
              <a:rPr lang="en-US" sz="1800" b="1" dirty="0">
                <a:solidFill>
                  <a:srgbClr val="7030A0"/>
                </a:solidFill>
                <a:effectLst/>
                <a:latin typeface="Calibri" panose="020F0502020204030204" pitchFamily="34" charset="0"/>
                <a:ea typeface="Calibri" panose="020F0502020204030204" pitchFamily="34" charset="0"/>
              </a:rPr>
              <a:t>October 29 – English presentation at 1:00 EST </a:t>
            </a:r>
            <a:endParaRPr lang="fr-CA"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err="1">
                <a:solidFill>
                  <a:srgbClr val="7030A0"/>
                </a:solidFill>
                <a:effectLst/>
                <a:latin typeface="Calibri" panose="020F0502020204030204" pitchFamily="34" charset="0"/>
                <a:ea typeface="Calibri" panose="020F0502020204030204" pitchFamily="34" charset="0"/>
              </a:rPr>
              <a:t>Ocotber</a:t>
            </a:r>
            <a:r>
              <a:rPr lang="en-US" sz="1800" b="1" dirty="0">
                <a:solidFill>
                  <a:srgbClr val="7030A0"/>
                </a:solidFill>
                <a:effectLst/>
                <a:latin typeface="Calibri" panose="020F0502020204030204" pitchFamily="34" charset="0"/>
                <a:ea typeface="Calibri" panose="020F0502020204030204" pitchFamily="34" charset="0"/>
              </a:rPr>
              <a:t> 31 - French presentation at 1:00 EST </a:t>
            </a:r>
            <a:endParaRPr lang="en-US" sz="1200" b="0" dirty="0">
              <a:solidFill>
                <a:srgbClr val="7030A0"/>
              </a:solidFill>
              <a:effectLst/>
              <a:latin typeface="Calibri" panose="020F0502020204030204" pitchFamily="34" charset="0"/>
              <a:ea typeface="Calibri" panose="020F0502020204030204" pitchFamily="34" charset="0"/>
              <a:cs typeface="Calibri" panose="020F0502020204030204" pitchFamily="34" charset="0"/>
            </a:endParaRPr>
          </a:p>
          <a:p>
            <a:pPr marL="0" indent="0">
              <a:buFontTx/>
              <a:buNone/>
            </a:pPr>
            <a:endParaRPr lang="fr-CA"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solidFill>
                <a:srgbClr val="7030A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FontTx/>
              <a:buNone/>
            </a:pPr>
            <a:endParaRPr lang="fr-CA" baseline="0"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0303192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The second</a:t>
            </a:r>
            <a:r>
              <a:rPr lang="fr-CA" baseline="0" dirty="0"/>
              <a:t> </a:t>
            </a:r>
            <a:r>
              <a:rPr lang="fr-CA" dirty="0" err="1"/>
              <a:t>pillar</a:t>
            </a:r>
            <a:r>
              <a:rPr lang="fr-CA" dirty="0"/>
              <a:t> of</a:t>
            </a:r>
            <a:r>
              <a:rPr lang="fr-CA" baseline="0" dirty="0"/>
              <a:t> services </a:t>
            </a:r>
            <a:r>
              <a:rPr lang="fr-CA" baseline="0" dirty="0" err="1"/>
              <a:t>we</a:t>
            </a:r>
            <a:r>
              <a:rPr lang="fr-CA" baseline="0" dirty="0"/>
              <a:t> </a:t>
            </a:r>
            <a:r>
              <a:rPr lang="fr-CA" baseline="0" dirty="0" err="1"/>
              <a:t>will</a:t>
            </a:r>
            <a:r>
              <a:rPr lang="fr-CA" baseline="0" dirty="0"/>
              <a:t> </a:t>
            </a:r>
            <a:r>
              <a:rPr lang="fr-CA" baseline="0" dirty="0" err="1"/>
              <a:t>see</a:t>
            </a:r>
            <a:r>
              <a:rPr lang="fr-CA" baseline="0" dirty="0"/>
              <a:t> </a:t>
            </a:r>
            <a:r>
              <a:rPr lang="fr-CA" baseline="0" dirty="0" err="1"/>
              <a:t>is</a:t>
            </a:r>
            <a:r>
              <a:rPr lang="fr-CA" baseline="0" dirty="0"/>
              <a:t> </a:t>
            </a:r>
            <a:r>
              <a:rPr lang="fr-CA" baseline="0" dirty="0" err="1"/>
              <a:t>Accessing</a:t>
            </a:r>
            <a:r>
              <a:rPr lang="fr-CA" baseline="0" dirty="0"/>
              <a:t> Collections. </a:t>
            </a:r>
            <a:r>
              <a:rPr lang="fr-CA" b="1" baseline="0" dirty="0"/>
              <a:t>[click]</a:t>
            </a:r>
          </a:p>
          <a:p>
            <a:pPr marL="0" indent="0">
              <a:buFont typeface="Arial" panose="020B0604020202020204" pitchFamily="34" charset="0"/>
              <a:buNone/>
            </a:pPr>
            <a:endParaRPr lang="fr-CA"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dirty="0"/>
              <a:t>Links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dirty="0"/>
              <a:t>Service catalogue &amp; contact points: </a:t>
            </a:r>
            <a:r>
              <a:rPr lang="en-CA" sz="1200" u="sng" dirty="0">
                <a:hlinkClick r:id="rId3"/>
              </a:rPr>
              <a:t>https://nrc-cnrc.libguides.com/en/limsservices</a:t>
            </a:r>
            <a:endParaRPr lang="en-CA" sz="1200" u="sng"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200" u="none" dirty="0"/>
              <a:t>Page on </a:t>
            </a:r>
            <a:r>
              <a:rPr lang="fr-CA" sz="1200" u="none" dirty="0" err="1"/>
              <a:t>MyZone</a:t>
            </a:r>
            <a:r>
              <a:rPr lang="fr-CA" sz="1200" u="none" dirty="0"/>
              <a:t>: </a:t>
            </a:r>
            <a:r>
              <a:rPr lang="en-CA" dirty="0"/>
              <a:t>https://myzone-mazone.nrc-cnrc.gc.ca/en/services/library-services/nrc-library/about-nrc-library</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774771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2024 has been a big year for the collections team</a:t>
            </a:r>
            <a:r>
              <a:rPr lang="en-US" dirty="0"/>
              <a:t>! This year we added a few new ways for you to access the NRC Library collections. </a:t>
            </a:r>
          </a:p>
          <a:p>
            <a:endParaRPr lang="en-US" dirty="0"/>
          </a:p>
          <a:p>
            <a:pPr marL="171450" indent="-171450">
              <a:buFont typeface="Arial" panose="020B0604020202020204" pitchFamily="34" charset="0"/>
              <a:buChar char="•"/>
            </a:pPr>
            <a:r>
              <a:rPr lang="en-US" dirty="0"/>
              <a:t>We launched a library chat service available to all NRC employees. NRC can now access library services by clicking the Chat button on the library front page. We’ve had 116 chat sessions with NRC staff since launching this option.</a:t>
            </a:r>
          </a:p>
          <a:p>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July, the NRC National Science Library Collections were made publicly available worldwide for inter-library loan the first time since 2019. We provide about 25 articles a week from our unique and rare print collections to support research around the world. </a:t>
            </a:r>
          </a:p>
          <a:p>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We fully restored onsite services that had been closed due to COVID. We reopened access to NRC and Canadian visitors, and are offering a brand new National Science Library tour. You can now wander the stacks, read in our reading room or enjoy the views of the NRC campus! Contact us to book a tour or be on the lookout for our upcoming virtual tour</a:t>
            </a:r>
            <a:r>
              <a:rPr lang="en-US" b="1" dirty="0"/>
              <a:t>. </a:t>
            </a:r>
            <a:endParaRPr lang="en-US" b="0" dirty="0"/>
          </a:p>
          <a:p>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We also created a new Library and Archives Officer position.  This new role will help to increase access to the NRC Archives and will benefit both NRC and our external clients.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dirty="0">
                <a:solidFill>
                  <a:srgbClr val="004466"/>
                </a:solidFill>
                <a:latin typeface="+mn-lt"/>
                <a:cs typeface="+mn-cs"/>
              </a:rPr>
              <a:t>A forthcoming Virtual Library Tour will allow clients to visit and explore the library from anywhere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dirty="0">
              <a:solidFill>
                <a:srgbClr val="004466"/>
              </a:solidFill>
              <a:latin typeface="+mn-lt"/>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897559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The </a:t>
            </a:r>
            <a:r>
              <a:rPr lang="fr-CA" dirty="0" err="1"/>
              <a:t>third</a:t>
            </a:r>
            <a:r>
              <a:rPr lang="fr-CA" dirty="0"/>
              <a:t> </a:t>
            </a:r>
            <a:r>
              <a:rPr lang="fr-CA" dirty="0" err="1"/>
              <a:t>pillar</a:t>
            </a:r>
            <a:r>
              <a:rPr lang="fr-CA" dirty="0"/>
              <a:t> of</a:t>
            </a:r>
            <a:r>
              <a:rPr lang="fr-CA" baseline="0" dirty="0"/>
              <a:t> service in LIMS </a:t>
            </a:r>
            <a:r>
              <a:rPr lang="fr-CA" baseline="0" dirty="0" err="1"/>
              <a:t>is</a:t>
            </a:r>
            <a:r>
              <a:rPr lang="fr-CA" baseline="0" dirty="0"/>
              <a:t> Information Management (IM). </a:t>
            </a:r>
            <a:r>
              <a:rPr lang="fr-CA" b="1" baseline="0" dirty="0"/>
              <a:t>[click]</a:t>
            </a:r>
          </a:p>
          <a:p>
            <a:pPr marL="0" indent="0">
              <a:buFont typeface="Arial" panose="020B0604020202020204" pitchFamily="34" charset="0"/>
              <a:buNone/>
            </a:pPr>
            <a:endParaRPr lang="fr-CA"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dirty="0"/>
              <a:t>Links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dirty="0"/>
              <a:t>Service catalogue &amp; contact points: </a:t>
            </a:r>
            <a:r>
              <a:rPr lang="en-CA" sz="1200" u="sng" dirty="0">
                <a:hlinkClick r:id="rId3"/>
              </a:rPr>
              <a:t>https://nrc-cnrc.libguides.com/en/limsservices</a:t>
            </a:r>
            <a:endParaRPr lang="en-CA" sz="1200" u="sng"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200" u="none" dirty="0"/>
              <a:t>Page on </a:t>
            </a:r>
            <a:r>
              <a:rPr lang="fr-CA" sz="1200" u="none" dirty="0" err="1"/>
              <a:t>MyZone</a:t>
            </a:r>
            <a:r>
              <a:rPr lang="fr-CA" sz="1200" u="none" dirty="0"/>
              <a:t>: </a:t>
            </a:r>
            <a:r>
              <a:rPr lang="en-CA" dirty="0"/>
              <a:t>https://myzone-mazone.nrc-cnrc.gc.ca/en/services/information-management</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638139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CA" sz="1800" dirty="0">
                <a:effectLst/>
                <a:latin typeface="Calibri" panose="020F0502020204030204" pitchFamily="34" charset="0"/>
                <a:ea typeface="Calibri" panose="020F0502020204030204" pitchFamily="34" charset="0"/>
                <a:cs typeface="Times New Roman" panose="02020603050405020304" pitchFamily="18" charset="0"/>
              </a:rPr>
              <a:t>The IM Policy and Advisory Services team has always provided training, but we’re introducing two new additions to our offerings. </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The first is a pre-recorded session called </a:t>
            </a:r>
            <a:r>
              <a:rPr lang="en-CA" sz="1800" dirty="0" err="1">
                <a:effectLst/>
                <a:latin typeface="Calibri" panose="020F0502020204030204" pitchFamily="34" charset="0"/>
                <a:ea typeface="Calibri" panose="020F0502020204030204" pitchFamily="34" charset="0"/>
                <a:cs typeface="Times New Roman" panose="02020603050405020304" pitchFamily="18" charset="0"/>
              </a:rPr>
              <a:t>DocZone</a:t>
            </a:r>
            <a:r>
              <a:rPr lang="en-CA" sz="1800" dirty="0">
                <a:effectLst/>
                <a:latin typeface="Calibri" panose="020F0502020204030204" pitchFamily="34" charset="0"/>
                <a:ea typeface="Calibri" panose="020F0502020204030204" pitchFamily="34" charset="0"/>
                <a:cs typeface="Times New Roman" panose="02020603050405020304" pitchFamily="18" charset="0"/>
              </a:rPr>
              <a:t> Fundamentals for new users of </a:t>
            </a:r>
            <a:r>
              <a:rPr lang="en-CA" sz="1800" dirty="0" err="1">
                <a:effectLst/>
                <a:latin typeface="Calibri" panose="020F0502020204030204" pitchFamily="34" charset="0"/>
                <a:ea typeface="Calibri" panose="020F0502020204030204" pitchFamily="34" charset="0"/>
                <a:cs typeface="Times New Roman" panose="02020603050405020304" pitchFamily="18" charset="0"/>
              </a:rPr>
              <a:t>DocZone</a:t>
            </a:r>
            <a:r>
              <a:rPr lang="en-CA" sz="1800" dirty="0">
                <a:effectLst/>
                <a:latin typeface="Calibri" panose="020F0502020204030204" pitchFamily="34" charset="0"/>
                <a:ea typeface="Calibri" panose="020F0502020204030204" pitchFamily="34" charset="0"/>
                <a:cs typeface="Times New Roman" panose="02020603050405020304" pitchFamily="18" charset="0"/>
              </a:rPr>
              <a:t>. The session covers the basics of </a:t>
            </a:r>
            <a:r>
              <a:rPr lang="en-CA" sz="1800" dirty="0" err="1">
                <a:effectLst/>
                <a:latin typeface="Calibri" panose="020F0502020204030204" pitchFamily="34" charset="0"/>
                <a:ea typeface="Calibri" panose="020F0502020204030204" pitchFamily="34" charset="0"/>
                <a:cs typeface="Times New Roman" panose="02020603050405020304" pitchFamily="18" charset="0"/>
              </a:rPr>
              <a:t>DocZone</a:t>
            </a:r>
            <a:r>
              <a:rPr lang="en-CA" sz="1800" dirty="0">
                <a:effectLst/>
                <a:latin typeface="Calibri" panose="020F0502020204030204" pitchFamily="34" charset="0"/>
                <a:ea typeface="Calibri" panose="020F0502020204030204" pitchFamily="34" charset="0"/>
                <a:cs typeface="Times New Roman" panose="02020603050405020304" pitchFamily="18" charset="0"/>
              </a:rPr>
              <a:t>, such as the structure and permission model, and instructions on uploading documents and adding metadata. We hope to have it available on SuccessFactors this fall.</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CA" sz="1800" dirty="0">
                <a:effectLst/>
                <a:latin typeface="Calibri" panose="020F0502020204030204" pitchFamily="34" charset="0"/>
                <a:ea typeface="Calibri" panose="020F0502020204030204" pitchFamily="34" charset="0"/>
                <a:cs typeface="Times New Roman" panose="02020603050405020304" pitchFamily="18" charset="0"/>
              </a:rPr>
              <a:t>The second new offering is an IM 101 module that we are aiming to launch on SuccessFactors in the spring of 2025. It will present a new angle on your responsibilities to manage information as a public servant – from storage and transmission guidelines to effective management of files and emails. Like the Security module, employees will be asked to complete this IM module, which you can preview later this month during our presentation on October 22 &amp; 24.</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CA"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dirty="0"/>
              <a:t>Links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dirty="0"/>
              <a:t>IM </a:t>
            </a:r>
            <a:r>
              <a:rPr lang="fr-CA" baseline="0" dirty="0" err="1"/>
              <a:t>library</a:t>
            </a:r>
            <a:r>
              <a:rPr lang="fr-CA" baseline="0" dirty="0"/>
              <a:t> </a:t>
            </a:r>
            <a:r>
              <a:rPr lang="fr-CA" baseline="0" dirty="0" err="1"/>
              <a:t>month</a:t>
            </a:r>
            <a:r>
              <a:rPr lang="fr-CA" baseline="0" dirty="0"/>
              <a:t> session: </a:t>
            </a:r>
            <a:r>
              <a:rPr lang="en-US" sz="1800" b="0" dirty="0">
                <a:solidFill>
                  <a:srgbClr val="7030A0"/>
                </a:solidFill>
                <a:effectLst/>
                <a:latin typeface="Calibri" panose="020F0502020204030204" pitchFamily="34" charset="0"/>
                <a:ea typeface="Calibri" panose="020F0502020204030204" pitchFamily="34" charset="0"/>
              </a:rPr>
              <a:t>Information Management 101</a:t>
            </a:r>
          </a:p>
          <a:p>
            <a:pPr marL="0" indent="0">
              <a:buFontTx/>
              <a:buNone/>
            </a:pPr>
            <a:r>
              <a:rPr lang="en-US" sz="1800" b="1" dirty="0">
                <a:solidFill>
                  <a:srgbClr val="7030A0"/>
                </a:solidFill>
                <a:effectLst/>
                <a:latin typeface="Calibri" panose="020F0502020204030204" pitchFamily="34" charset="0"/>
                <a:ea typeface="Calibri" panose="020F0502020204030204" pitchFamily="34" charset="0"/>
              </a:rPr>
              <a:t>October 22 – English presentation at 1:00 EST </a:t>
            </a:r>
          </a:p>
          <a:p>
            <a:pPr marL="0" indent="0">
              <a:buFontTx/>
              <a:buNone/>
            </a:pPr>
            <a:r>
              <a:rPr lang="en-US" sz="1800" b="1" dirty="0">
                <a:solidFill>
                  <a:srgbClr val="7030A0"/>
                </a:solidFill>
                <a:effectLst/>
                <a:latin typeface="Calibri" panose="020F0502020204030204" pitchFamily="34" charset="0"/>
                <a:ea typeface="Calibri" panose="020F0502020204030204" pitchFamily="34" charset="0"/>
              </a:rPr>
              <a:t>October 24 – French presentation at 1:00 EST </a:t>
            </a:r>
            <a:endParaRPr lang="en-US" sz="1800" b="1" baseline="0" dirty="0">
              <a:solidFill>
                <a:srgbClr val="7030A0"/>
              </a:solidFill>
              <a:effectLst/>
              <a:latin typeface="Calibri" panose="020F0502020204030204" pitchFamily="34" charset="0"/>
              <a:ea typeface="Calibri" panose="020F0502020204030204" pitchFamily="34" charset="0"/>
            </a:endParaRPr>
          </a:p>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B7E2C5-3FF0-9249-B2F6-4F906AF2CD69}"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666142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This year, the NRC Library celebrates its 100</a:t>
            </a:r>
            <a:r>
              <a:rPr lang="en-CA" baseline="30000" dirty="0"/>
              <a:t>th</a:t>
            </a:r>
            <a:r>
              <a:rPr lang="en-CA" dirty="0"/>
              <a:t> Anniversary.  We are very proud of the library’s heritage and will present some highlights of the NRC Library from its beginning in 1924 until now. In addition to learning more about the history of the library, you will also learn about the new services that the Library and Information Management team has introduced this year. </a:t>
            </a:r>
            <a:endParaRPr lang="en-US" dirty="0"/>
          </a:p>
        </p:txBody>
      </p:sp>
      <p:sp>
        <p:nvSpPr>
          <p:cNvPr id="4" name="Slide Number Placeholder 3"/>
          <p:cNvSpPr>
            <a:spLocks noGrp="1"/>
          </p:cNvSpPr>
          <p:nvPr>
            <p:ph type="sldNum" sz="quarter" idx="5"/>
          </p:nvPr>
        </p:nvSpPr>
        <p:spPr/>
        <p:txBody>
          <a:bodyPr/>
          <a:lstStyle/>
          <a:p>
            <a:fld id="{17B7E2C5-3FF0-9249-B2F6-4F906AF2CD69}" type="slidenum">
              <a:rPr lang="en-US" smtClean="0"/>
              <a:pPr/>
              <a:t>2</a:t>
            </a:fld>
            <a:endParaRPr lang="en-US" dirty="0"/>
          </a:p>
        </p:txBody>
      </p:sp>
    </p:spTree>
    <p:extLst>
      <p:ext uri="{BB962C8B-B14F-4D97-AF65-F5344CB8AC3E}">
        <p14:creationId xmlns:p14="http://schemas.microsoft.com/office/powerpoint/2010/main" val="33991485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The </a:t>
            </a:r>
            <a:r>
              <a:rPr lang="fr-CA" dirty="0" err="1"/>
              <a:t>fourth</a:t>
            </a:r>
            <a:r>
              <a:rPr lang="fr-CA" dirty="0"/>
              <a:t> </a:t>
            </a:r>
            <a:r>
              <a:rPr lang="fr-CA" dirty="0" err="1"/>
              <a:t>pillar</a:t>
            </a:r>
            <a:r>
              <a:rPr lang="fr-CA" dirty="0"/>
              <a:t> of</a:t>
            </a:r>
            <a:r>
              <a:rPr lang="fr-CA" baseline="0" dirty="0"/>
              <a:t> new service </a:t>
            </a:r>
            <a:r>
              <a:rPr lang="fr-CA" baseline="0" dirty="0" err="1"/>
              <a:t>we</a:t>
            </a:r>
            <a:r>
              <a:rPr lang="fr-CA" baseline="0" dirty="0"/>
              <a:t> </a:t>
            </a:r>
            <a:r>
              <a:rPr lang="fr-CA" baseline="0" dirty="0" err="1"/>
              <a:t>will</a:t>
            </a:r>
            <a:r>
              <a:rPr lang="fr-CA" baseline="0" dirty="0"/>
              <a:t> </a:t>
            </a:r>
            <a:r>
              <a:rPr lang="fr-CA" baseline="0" dirty="0" err="1"/>
              <a:t>discuss</a:t>
            </a:r>
            <a:r>
              <a:rPr lang="fr-CA" baseline="0" dirty="0"/>
              <a:t>: </a:t>
            </a:r>
            <a:r>
              <a:rPr lang="fr-CA" baseline="0" dirty="0" err="1"/>
              <a:t>Publishing</a:t>
            </a:r>
            <a:r>
              <a:rPr lang="fr-CA" baseline="0" dirty="0"/>
              <a:t> and </a:t>
            </a:r>
            <a:r>
              <a:rPr lang="fr-CA" baseline="0" dirty="0" err="1"/>
              <a:t>Preserving</a:t>
            </a:r>
            <a:r>
              <a:rPr lang="fr-CA" baseline="0" dirty="0"/>
              <a:t> Research and Data. </a:t>
            </a:r>
            <a:r>
              <a:rPr lang="fr-CA" b="1" baseline="0" dirty="0"/>
              <a:t>[click]</a:t>
            </a:r>
          </a:p>
          <a:p>
            <a:pPr marL="0" indent="0">
              <a:buFont typeface="Arial" panose="020B0604020202020204" pitchFamily="34" charset="0"/>
              <a:buNone/>
            </a:pPr>
            <a:endParaRPr lang="fr-CA"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dirty="0"/>
              <a:t>Links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dirty="0"/>
              <a:t>Service catalogue &amp; contact points: </a:t>
            </a:r>
            <a:r>
              <a:rPr lang="en-CA" sz="1200" u="sng" dirty="0">
                <a:hlinkClick r:id="rId3"/>
              </a:rPr>
              <a:t>https://nrc-cnrc.libguides.com/en/limsservices</a:t>
            </a:r>
            <a:endParaRPr lang="en-CA" sz="1200" u="sng"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200" u="none" dirty="0"/>
              <a:t>Pages on </a:t>
            </a:r>
            <a:r>
              <a:rPr lang="fr-CA" sz="1200" u="none" dirty="0" err="1"/>
              <a:t>MyZone</a:t>
            </a:r>
            <a:r>
              <a:rPr lang="fr-CA" sz="1200" u="none" dirty="0"/>
              <a:t>:</a:t>
            </a:r>
            <a:r>
              <a:rPr lang="fr-CA" sz="1200" u="none" baseline="0" dirty="0"/>
              <a:t> https://myzone-mazone.nrc-cnrc.gc.ca/en/services/library-services/nrc-publications-archives-nparc/nrc-publications-archive-nparc-submission-procedures-authors; https://myzone-mazone.nrc-cnrc.gc.ca/en/about-nrc/branches/knowledge-information-technology-services/intelligence-analytics-services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200" u="none" baseline="0" dirty="0" err="1"/>
              <a:t>Bibliometric</a:t>
            </a:r>
            <a:r>
              <a:rPr lang="fr-CA" sz="1200" u="none" baseline="0" dirty="0"/>
              <a:t> </a:t>
            </a:r>
            <a:r>
              <a:rPr lang="fr-CA" sz="1200" u="none" baseline="0" dirty="0" err="1"/>
              <a:t>LibGuide</a:t>
            </a:r>
            <a:r>
              <a:rPr lang="fr-CA" sz="1200" u="none" baseline="0" dirty="0"/>
              <a:t>: https://nrc-cnrc.libguides.com/en/bibliometrics-guide</a:t>
            </a:r>
            <a:endParaRPr lang="en-CA" sz="1200" u="none"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108774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established new scholarly communications services that include assisting NRC clients with Crown Copyright, licenses to publish, author profiles and more.   Our new scholarly communication librarian will soon start to offer “a la carte” services to support research centers' specific publishing needs.</a:t>
            </a:r>
          </a:p>
          <a:p>
            <a:endParaRPr lang="en-US" dirty="0"/>
          </a:p>
          <a:p>
            <a:r>
              <a:rPr lang="en-CA" dirty="0"/>
              <a:t>This year the library added three new publishers to our growing list of publishers who allow NRC researchers to publish open access for free:</a:t>
            </a:r>
          </a:p>
          <a:p>
            <a:pPr marL="171450" indent="-171450">
              <a:buFontTx/>
              <a:buChar char="-"/>
            </a:pPr>
            <a:r>
              <a:rPr lang="en-CA" dirty="0"/>
              <a:t>Wiley</a:t>
            </a:r>
          </a:p>
          <a:p>
            <a:pPr marL="171450" indent="-171450">
              <a:buFontTx/>
              <a:buChar char="-"/>
            </a:pPr>
            <a:r>
              <a:rPr lang="en-CA" dirty="0"/>
              <a:t>Institute of Physics (IOP) and </a:t>
            </a:r>
          </a:p>
          <a:p>
            <a:pPr marL="171450" indent="-171450">
              <a:buFontTx/>
              <a:buChar char="-"/>
            </a:pPr>
            <a:r>
              <a:rPr lang="en-CA" dirty="0"/>
              <a:t>Canadian Science Publishing.</a:t>
            </a:r>
            <a:r>
              <a:rPr lang="en-US" dirty="0"/>
              <a:t> </a:t>
            </a:r>
          </a:p>
          <a:p>
            <a:pPr marL="171450" indent="-171450">
              <a:buFontTx/>
              <a:buChar char="-"/>
            </a:pPr>
            <a:endParaRPr lang="en-US" dirty="0"/>
          </a:p>
          <a:p>
            <a:pPr marL="0" indent="0">
              <a:buFontTx/>
              <a:buNone/>
            </a:pPr>
            <a:r>
              <a:rPr lang="en-US" dirty="0"/>
              <a:t>Be sure to check out our Publishing Open Access @ NRC for the most up to date list of journals that qualify.</a:t>
            </a:r>
          </a:p>
          <a:p>
            <a:pPr marL="0" indent="0">
              <a:buFontTx/>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We still have openings in the Managing Author Profiles and Metrics workshop. This workshop is designed to help you learn more about your Scopus and ORCID profiles and how to find your FWCI.  The link will be placed in the chat.</a:t>
            </a:r>
          </a:p>
          <a:p>
            <a:pPr marL="0" indent="0">
              <a:buFontTx/>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effectLst/>
                <a:latin typeface="Calibri" panose="020F0502020204030204" pitchFamily="34" charset="0"/>
                <a:ea typeface="Calibri" panose="020F0502020204030204" pitchFamily="34" charset="0"/>
                <a:cs typeface="Times New Roman" panose="02020603050405020304" pitchFamily="18" charset="0"/>
              </a:rPr>
              <a:t>Bibliometric Profiles - </a:t>
            </a:r>
            <a:r>
              <a:rPr lang="en-US" sz="1200" b="0" dirty="0">
                <a:effectLst/>
                <a:latin typeface="Calibri" panose="020F0502020204030204" pitchFamily="34" charset="0"/>
                <a:ea typeface="Calibri" panose="020F0502020204030204" pitchFamily="34" charset="0"/>
                <a:cs typeface="Times New Roman" panose="02020603050405020304" pitchFamily="18" charset="0"/>
              </a:rPr>
              <a:t>Bibliometrics</a:t>
            </a:r>
            <a:r>
              <a:rPr lang="en-US" sz="1200" b="1" dirty="0">
                <a:effectLst/>
                <a:latin typeface="Calibri" panose="020F0502020204030204" pitchFamily="34" charset="0"/>
                <a:ea typeface="Calibri" panose="020F0502020204030204" pitchFamily="34" charset="0"/>
                <a:cs typeface="Times New Roman" panose="02020603050405020304" pitchFamily="18" charset="0"/>
              </a:rPr>
              <a:t> </a:t>
            </a:r>
            <a:r>
              <a:rPr lang="en-US" sz="1200" dirty="0">
                <a:effectLst/>
                <a:latin typeface="Calibri" panose="020F0502020204030204" pitchFamily="34" charset="0"/>
                <a:ea typeface="Calibri" panose="020F0502020204030204" pitchFamily="34" charset="0"/>
                <a:cs typeface="Times New Roman" panose="02020603050405020304" pitchFamily="18" charset="0"/>
              </a:rPr>
              <a:t>are an important part of how NRC measures research excellence. To help research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centre’s</a:t>
            </a:r>
            <a:r>
              <a:rPr lang="en-US" sz="1200" dirty="0">
                <a:effectLst/>
                <a:latin typeface="Calibri" panose="020F0502020204030204" pitchFamily="34" charset="0"/>
                <a:ea typeface="Calibri" panose="020F0502020204030204" pitchFamily="34" charset="0"/>
                <a:cs typeface="Times New Roman" panose="02020603050405020304" pitchFamily="18" charset="0"/>
              </a:rPr>
              <a:t> understand their research impact, Intelligence and Analytics started to provide an annual Bibliometric Snapshot for any research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centre</a:t>
            </a:r>
            <a:r>
              <a:rPr lang="en-US" sz="1200" dirty="0">
                <a:effectLst/>
                <a:latin typeface="Calibri" panose="020F0502020204030204" pitchFamily="34" charset="0"/>
                <a:ea typeface="Calibri" panose="020F0502020204030204" pitchFamily="34" charset="0"/>
                <a:cs typeface="Times New Roman" panose="02020603050405020304" pitchFamily="18" charset="0"/>
              </a:rPr>
              <a:t>. The Snapshots track each RC’s citations, FWCI, open access publishing, collaboration rates and partners, as well as the fraction of publications with high FWCIs. We can help you understand a sudden drop or rise in any of your bibliometric measures, suggest possible ways of improving some of the measures, or just provide the data so you can keep track of your metrics.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dirty="0"/>
              <a:t>Link</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200" u="none" baseline="0" dirty="0" err="1"/>
              <a:t>Bibliometric</a:t>
            </a:r>
            <a:r>
              <a:rPr lang="fr-CA" sz="1200" u="none" baseline="0" dirty="0"/>
              <a:t> </a:t>
            </a:r>
            <a:r>
              <a:rPr lang="fr-CA" sz="1200" u="none" baseline="0" dirty="0" err="1"/>
              <a:t>LibGuide</a:t>
            </a:r>
            <a:r>
              <a:rPr lang="fr-CA" sz="1200" u="none" baseline="0" dirty="0"/>
              <a:t>: https://nrc-cnrc.libguides.com/en/bibliometrics-guide </a:t>
            </a:r>
            <a:endParaRPr lang="en-CA" sz="1200" u="none" dirty="0"/>
          </a:p>
          <a:p>
            <a:endParaRPr lang="en-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157686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 fifth pillar of new services in LIMS is Access to Information and Privacy (ATIP). </a:t>
            </a:r>
            <a:r>
              <a:rPr lang="en-CA" b="1" dirty="0"/>
              <a:t>[click]</a:t>
            </a:r>
          </a:p>
          <a:p>
            <a:endParaRPr lang="en-CA" dirty="0"/>
          </a:p>
          <a:p>
            <a:r>
              <a:rPr lang="en-CA" dirty="0"/>
              <a:t>********</a:t>
            </a:r>
          </a:p>
          <a:p>
            <a:r>
              <a:rPr lang="en-CA" b="1" dirty="0"/>
              <a:t>Links </a:t>
            </a:r>
          </a:p>
          <a:p>
            <a:r>
              <a:rPr lang="en-CA" dirty="0"/>
              <a:t>Service catalogue &amp; contact points: https://nrc-cnrc.libguides.com/en/limsservices</a:t>
            </a:r>
          </a:p>
          <a:p>
            <a:r>
              <a:rPr lang="en-CA" dirty="0"/>
              <a:t>Pages on </a:t>
            </a:r>
            <a:r>
              <a:rPr lang="en-CA" dirty="0" err="1"/>
              <a:t>MyZone</a:t>
            </a:r>
            <a:r>
              <a:rPr lang="en-CA" dirty="0"/>
              <a:t>: https://myzone-mazone.nrc-cnrc.gc.ca/en/services/information-management/information-security/access-information-privacy-acts-atip</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E8BFE-F454-44CF-A2A9-F0A1EE63C1E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89072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r>
              <a:rPr lang="fr-CA" dirty="0">
                <a:latin typeface="+mj-lt"/>
              </a:rPr>
              <a:t>The new ATIP service </a:t>
            </a:r>
            <a:r>
              <a:rPr lang="fr-CA" dirty="0" err="1">
                <a:latin typeface="+mj-lt"/>
              </a:rPr>
              <a:t>we’d</a:t>
            </a:r>
            <a:r>
              <a:rPr lang="fr-CA" dirty="0">
                <a:latin typeface="+mj-lt"/>
              </a:rPr>
              <a:t> like to highlight </a:t>
            </a:r>
            <a:r>
              <a:rPr lang="fr-CA" dirty="0" err="1">
                <a:latin typeface="+mj-lt"/>
              </a:rPr>
              <a:t>is</a:t>
            </a:r>
            <a:r>
              <a:rPr lang="fr-CA" dirty="0">
                <a:latin typeface="+mj-lt"/>
              </a:rPr>
              <a:t> proactive </a:t>
            </a:r>
            <a:r>
              <a:rPr lang="fr-CA" dirty="0" err="1">
                <a:latin typeface="+mj-lt"/>
              </a:rPr>
              <a:t>disclosure</a:t>
            </a:r>
            <a:r>
              <a:rPr lang="fr-CA" dirty="0">
                <a:latin typeface="+mj-lt"/>
              </a:rPr>
              <a:t>.  The Access to Information </a:t>
            </a:r>
            <a:r>
              <a:rPr lang="fr-CA" dirty="0" err="1">
                <a:latin typeface="+mj-lt"/>
              </a:rPr>
              <a:t>Act</a:t>
            </a:r>
            <a:r>
              <a:rPr lang="fr-CA" dirty="0">
                <a:latin typeface="+mj-lt"/>
              </a:rPr>
              <a:t> </a:t>
            </a:r>
            <a:r>
              <a:rPr lang="en-CA" dirty="0">
                <a:latin typeface="+mj-lt"/>
              </a:rPr>
              <a:t>supports the government’s commitment to being transparent and open. For this reason, Part 2 of the ATIA legislates the proactive disclosure of</a:t>
            </a:r>
            <a:r>
              <a:rPr lang="fr-CA" dirty="0">
                <a:latin typeface="+mj-lt"/>
              </a:rPr>
              <a:t> certain types of information.</a:t>
            </a:r>
            <a:endParaRPr lang="en-US"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latin typeface="+mj-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latin typeface="+mj-lt"/>
              </a:rPr>
              <a:t>The ATIP Office works c</a:t>
            </a:r>
            <a:r>
              <a:rPr lang="en-CA"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ollaboratively </a:t>
            </a:r>
            <a:r>
              <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with the groups responsible for each proactive publication requirement to </a:t>
            </a:r>
            <a:r>
              <a:rPr lang="en-GB" sz="18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fulfill</a:t>
            </a:r>
            <a:r>
              <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these legislative obligations. These groups have established processes to ensure accurate, complete and timely publishing.</a:t>
            </a:r>
            <a:br>
              <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br>
            <a:endParaRPr lang="en-CA" dirty="0"/>
          </a:p>
        </p:txBody>
      </p:sp>
      <p:sp>
        <p:nvSpPr>
          <p:cNvPr id="4" name="Slide Number Placeholder 3"/>
          <p:cNvSpPr>
            <a:spLocks noGrp="1"/>
          </p:cNvSpPr>
          <p:nvPr>
            <p:ph type="sldNum" sz="quarter" idx="5"/>
          </p:nvPr>
        </p:nvSpPr>
        <p:spPr/>
        <p:txBody>
          <a:bodyPr/>
          <a:lstStyle/>
          <a:p>
            <a:fld id="{17B7E2C5-3FF0-9249-B2F6-4F906AF2CD69}" type="slidenum">
              <a:rPr lang="en-US" smtClean="0"/>
              <a:pPr/>
              <a:t>23</a:t>
            </a:fld>
            <a:endParaRPr lang="en-US" dirty="0"/>
          </a:p>
        </p:txBody>
      </p:sp>
    </p:spTree>
    <p:extLst>
      <p:ext uri="{BB962C8B-B14F-4D97-AF65-F5344CB8AC3E}">
        <p14:creationId xmlns:p14="http://schemas.microsoft.com/office/powerpoint/2010/main" val="24054077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What does the future hold? NRC Library services always strive to incorporate new tools and technologies into our work flow and be responsive to client needs as they change and as research evolves. We plan to continue to do so! </a:t>
            </a:r>
          </a:p>
          <a:p>
            <a:endParaRPr lang="en-CA" dirty="0"/>
          </a:p>
          <a:p>
            <a:r>
              <a:rPr lang="en-US" dirty="0"/>
              <a:t>For example, to find out what the library is doing with prompt engineering be sure to come to the Prompt Engineering presentation during the last week of October! </a:t>
            </a:r>
          </a:p>
        </p:txBody>
      </p:sp>
      <p:sp>
        <p:nvSpPr>
          <p:cNvPr id="4" name="Slide Number Placeholder 3"/>
          <p:cNvSpPr>
            <a:spLocks noGrp="1"/>
          </p:cNvSpPr>
          <p:nvPr>
            <p:ph type="sldNum" sz="quarter" idx="5"/>
          </p:nvPr>
        </p:nvSpPr>
        <p:spPr/>
        <p:txBody>
          <a:bodyPr/>
          <a:lstStyle/>
          <a:p>
            <a:fld id="{17B7E2C5-3FF0-9249-B2F6-4F906AF2CD69}" type="slidenum">
              <a:rPr lang="en-US" smtClean="0"/>
              <a:pPr/>
              <a:t>24</a:t>
            </a:fld>
            <a:endParaRPr lang="en-US" dirty="0"/>
          </a:p>
        </p:txBody>
      </p:sp>
    </p:spTree>
    <p:extLst>
      <p:ext uri="{BB962C8B-B14F-4D97-AF65-F5344CB8AC3E}">
        <p14:creationId xmlns:p14="http://schemas.microsoft.com/office/powerpoint/2010/main" val="26790257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u="none" dirty="0"/>
              <a:t>This concludes our presentation. Before we open the microphones for questions, we would like to remind everyone that: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u="none" dirty="0"/>
              <a:t>You can access our </a:t>
            </a:r>
            <a:r>
              <a:rPr lang="en-CA" sz="1200" dirty="0"/>
              <a:t>Service catalogue &amp; contact points by </a:t>
            </a:r>
            <a:r>
              <a:rPr lang="en-CA" sz="1200" u="none" dirty="0"/>
              <a:t>following the link</a:t>
            </a:r>
            <a:r>
              <a:rPr lang="en-CA" sz="1200" dirty="0"/>
              <a:t> (</a:t>
            </a:r>
            <a:r>
              <a:rPr lang="en-CA" sz="1200" u="sng" dirty="0">
                <a:hlinkClick r:id="rId3"/>
              </a:rPr>
              <a:t>https://nrc-cnrc.libguides.com/en/limsservices</a:t>
            </a:r>
            <a:r>
              <a:rPr lang="en-CA" sz="1200" u="none" dirty="0"/>
              <a:t>). Or please reach out to the appropriate group within LIMS for any specific questions you may have.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u="none"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aseline="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dirty="0"/>
              <a:t>Links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0" i="0" u="none" strike="noStrike" kern="1200" dirty="0">
                <a:solidFill>
                  <a:schemeClr val="tx1"/>
                </a:solidFill>
                <a:effectLst/>
                <a:latin typeface="+mn-lt"/>
                <a:ea typeface="+mn-ea"/>
                <a:cs typeface="+mn-cs"/>
              </a:rPr>
              <a:t>Managing projects that involve the collection, use, or storage of personal information:</a:t>
            </a:r>
            <a:r>
              <a:rPr lang="en-CA" sz="1200" b="0" i="0" u="none" strike="noStrike" kern="1200" baseline="0" dirty="0">
                <a:solidFill>
                  <a:schemeClr val="tx1"/>
                </a:solidFill>
                <a:effectLst/>
                <a:latin typeface="+mn-lt"/>
                <a:ea typeface="+mn-ea"/>
                <a:cs typeface="+mn-cs"/>
              </a:rPr>
              <a:t> </a:t>
            </a:r>
            <a:r>
              <a:rPr lang="en-CA" sz="1200" b="0" i="0" u="sng" strike="noStrike" kern="1200" dirty="0">
                <a:solidFill>
                  <a:schemeClr val="tx1"/>
                </a:solidFill>
                <a:effectLst/>
                <a:latin typeface="+mn-lt"/>
                <a:ea typeface="+mn-ea"/>
                <a:cs typeface="+mn-cs"/>
                <a:hlinkClick r:id="rId4"/>
              </a:rPr>
              <a:t>atip-aiprp@nrc-cnrc.gc.ca</a:t>
            </a:r>
            <a:endParaRPr lang="en-CA" sz="1200" b="0" i="0" u="none" strike="noStrike" kern="1200" dirty="0">
              <a:solidFill>
                <a:schemeClr val="tx1"/>
              </a:solidFill>
              <a:effectLst/>
              <a:latin typeface="+mn-lt"/>
              <a:ea typeface="+mn-ea"/>
              <a:cs typeface="+mn-cs"/>
            </a:endParaRPr>
          </a:p>
          <a:p>
            <a:pPr rtl="0" eaLnBrk="1" fontAlgn="ctr" latinLnBrk="0" hangingPunct="1"/>
            <a:r>
              <a:rPr lang="en-CA" sz="1200" b="0" i="0" u="none" strike="noStrike" kern="1200" dirty="0">
                <a:solidFill>
                  <a:schemeClr val="tx1"/>
                </a:solidFill>
                <a:effectLst/>
                <a:latin typeface="+mn-lt"/>
                <a:ea typeface="+mn-ea"/>
                <a:cs typeface="+mn-cs"/>
              </a:rPr>
              <a:t>Organizing and managing the information I or my team is producing and receiving:</a:t>
            </a:r>
            <a:r>
              <a:rPr lang="en-CA" sz="1200" b="0" i="0" u="none" strike="noStrike" kern="1200" baseline="0" dirty="0">
                <a:solidFill>
                  <a:schemeClr val="tx1"/>
                </a:solidFill>
                <a:effectLst/>
                <a:latin typeface="+mn-lt"/>
                <a:ea typeface="+mn-ea"/>
                <a:cs typeface="+mn-cs"/>
              </a:rPr>
              <a:t> </a:t>
            </a:r>
            <a:r>
              <a:rPr lang="en-CA" sz="1200" b="0" i="0" u="sng" strike="noStrike" kern="1200" dirty="0">
                <a:solidFill>
                  <a:schemeClr val="tx1"/>
                </a:solidFill>
                <a:effectLst/>
                <a:latin typeface="+mn-lt"/>
                <a:ea typeface="+mn-ea"/>
                <a:cs typeface="+mn-cs"/>
                <a:hlinkClick r:id="rId5"/>
              </a:rPr>
              <a:t>IM-GI@nrc-cnrc.gc.ca</a:t>
            </a:r>
            <a:endParaRPr lang="en-CA" sz="1200" b="0" i="0" u="none" strike="noStrike" kern="1200" dirty="0">
              <a:solidFill>
                <a:schemeClr val="tx1"/>
              </a:solidFill>
              <a:effectLst/>
              <a:latin typeface="+mn-lt"/>
              <a:ea typeface="+mn-ea"/>
              <a:cs typeface="+mn-cs"/>
            </a:endParaRPr>
          </a:p>
          <a:p>
            <a:pPr rtl="0" eaLnBrk="1" fontAlgn="ctr" latinLnBrk="0" hangingPunct="1"/>
            <a:r>
              <a:rPr lang="en-CA" sz="1200" b="0" i="0" u="none" strike="noStrike" kern="1200" dirty="0">
                <a:solidFill>
                  <a:schemeClr val="tx1"/>
                </a:solidFill>
                <a:effectLst/>
                <a:latin typeface="+mn-lt"/>
                <a:ea typeface="+mn-ea"/>
                <a:cs typeface="+mn-cs"/>
              </a:rPr>
              <a:t>Finding and accessing information resources (journal, databases, articles) the NRC holds and ordering articles:</a:t>
            </a:r>
            <a:r>
              <a:rPr lang="en-CA" sz="1200" b="0" i="0" u="none" strike="noStrike" kern="1200" baseline="0" dirty="0">
                <a:solidFill>
                  <a:schemeClr val="tx1"/>
                </a:solidFill>
                <a:effectLst/>
                <a:latin typeface="+mn-lt"/>
                <a:ea typeface="+mn-ea"/>
                <a:cs typeface="+mn-cs"/>
              </a:rPr>
              <a:t> </a:t>
            </a:r>
            <a:r>
              <a:rPr lang="en-CA" sz="1200" b="0" i="0" u="sng" strike="noStrike" kern="1200" dirty="0">
                <a:solidFill>
                  <a:schemeClr val="tx1"/>
                </a:solidFill>
                <a:effectLst/>
                <a:latin typeface="+mn-lt"/>
                <a:ea typeface="+mn-ea"/>
                <a:cs typeface="+mn-cs"/>
                <a:hlinkClick r:id="rId6"/>
              </a:rPr>
              <a:t>NRC.Library-Bibliotheque.CNRC@nrc-cnrc.gc.ca</a:t>
            </a:r>
            <a:endParaRPr lang="en-CA" sz="1200" b="0" i="0" u="none" strike="noStrike" kern="1200" dirty="0">
              <a:solidFill>
                <a:schemeClr val="tx1"/>
              </a:solidFill>
              <a:effectLst/>
              <a:latin typeface="+mn-lt"/>
              <a:ea typeface="+mn-ea"/>
              <a:cs typeface="+mn-cs"/>
            </a:endParaRPr>
          </a:p>
          <a:p>
            <a:pPr rtl="0" eaLnBrk="1" fontAlgn="ctr" latinLnBrk="0" hangingPunct="1"/>
            <a:r>
              <a:rPr lang="en-CA" sz="1200" b="0" i="0" u="none" strike="noStrike" kern="1200" dirty="0">
                <a:solidFill>
                  <a:schemeClr val="tx1"/>
                </a:solidFill>
                <a:effectLst/>
                <a:latin typeface="+mn-lt"/>
                <a:ea typeface="+mn-ea"/>
                <a:cs typeface="+mn-cs"/>
              </a:rPr>
              <a:t>Getting the right information to support evidence-based decision-making for my business and research projects:</a:t>
            </a:r>
            <a:r>
              <a:rPr lang="en-CA" sz="1200" b="0" i="0" u="none" strike="noStrike" kern="1200" baseline="0" dirty="0">
                <a:solidFill>
                  <a:schemeClr val="tx1"/>
                </a:solidFill>
                <a:effectLst/>
                <a:latin typeface="+mn-lt"/>
                <a:ea typeface="+mn-ea"/>
                <a:cs typeface="+mn-cs"/>
              </a:rPr>
              <a:t> </a:t>
            </a:r>
            <a:r>
              <a:rPr lang="en-CA" sz="1200" b="0" i="0" u="sng" strike="noStrike" kern="1200" dirty="0">
                <a:solidFill>
                  <a:schemeClr val="tx1"/>
                </a:solidFill>
                <a:effectLst/>
                <a:latin typeface="+mn-lt"/>
                <a:ea typeface="+mn-ea"/>
                <a:cs typeface="+mn-cs"/>
                <a:hlinkClick r:id="rId7"/>
              </a:rPr>
              <a:t>NRC.IA-IA.CNRC@nrc-cnrc.gc.ca</a:t>
            </a:r>
            <a:endParaRPr lang="en-CA" sz="1200" b="0" i="0" u="none" strike="noStrike" kern="1200" dirty="0">
              <a:solidFill>
                <a:schemeClr val="tx1"/>
              </a:solidFill>
              <a:effectLst/>
              <a:latin typeface="+mn-lt"/>
              <a:ea typeface="+mn-ea"/>
              <a:cs typeface="+mn-cs"/>
            </a:endParaRPr>
          </a:p>
          <a:p>
            <a:pPr rtl="0" eaLnBrk="1" fontAlgn="ctr" latinLnBrk="0" hangingPunct="1"/>
            <a:r>
              <a:rPr lang="en-CA" sz="1200" b="0" i="0" u="none" strike="noStrike" kern="1200" dirty="0">
                <a:solidFill>
                  <a:schemeClr val="tx1"/>
                </a:solidFill>
                <a:effectLst/>
                <a:latin typeface="+mn-lt"/>
                <a:ea typeface="+mn-ea"/>
                <a:cs typeface="+mn-cs"/>
              </a:rPr>
              <a:t>Managing research data and publications produced as an NRC employee:</a:t>
            </a:r>
            <a:r>
              <a:rPr lang="en-CA" sz="1200" b="0" i="0" u="none" strike="noStrike" kern="1200" baseline="0" dirty="0">
                <a:solidFill>
                  <a:schemeClr val="tx1"/>
                </a:solidFill>
                <a:effectLst/>
                <a:latin typeface="+mn-lt"/>
                <a:ea typeface="+mn-ea"/>
                <a:cs typeface="+mn-cs"/>
              </a:rPr>
              <a:t> </a:t>
            </a:r>
            <a:r>
              <a:rPr lang="en-CA" sz="1200" b="0" i="0" u="sng" strike="noStrike" kern="1200" dirty="0">
                <a:solidFill>
                  <a:schemeClr val="tx1"/>
                </a:solidFill>
                <a:effectLst/>
                <a:latin typeface="+mn-lt"/>
                <a:ea typeface="+mn-ea"/>
                <a:cs typeface="+mn-cs"/>
                <a:hlinkClick r:id="rId8"/>
              </a:rPr>
              <a:t>PublicationsArchive-ArchivesPublications@nrc-cnrc.gc.ca</a:t>
            </a:r>
            <a:endParaRPr lang="en-CA" sz="1200" b="0" i="0" u="none" strike="noStrike" kern="1200" dirty="0">
              <a:solidFill>
                <a:schemeClr val="tx1"/>
              </a:solidFill>
              <a:effectLst/>
              <a:latin typeface="+mn-lt"/>
              <a:ea typeface="+mn-ea"/>
              <a:cs typeface="+mn-cs"/>
            </a:endParaRPr>
          </a:p>
          <a:p>
            <a:pPr rtl="0" eaLnBrk="1" fontAlgn="ctr" latinLnBrk="0" hangingPunct="1"/>
            <a:r>
              <a:rPr lang="en-CA" sz="1200" b="0" i="0" u="none" strike="noStrike" kern="1200" dirty="0">
                <a:solidFill>
                  <a:schemeClr val="tx1"/>
                </a:solidFill>
                <a:effectLst/>
                <a:latin typeface="+mn-lt"/>
                <a:ea typeface="+mn-ea"/>
                <a:cs typeface="+mn-cs"/>
              </a:rPr>
              <a:t>Unsure which mailbox to select? Send your request to the </a:t>
            </a:r>
            <a:r>
              <a:rPr lang="en-CA" sz="1200" b="0" i="0" u="sng" strike="noStrike" kern="1200" dirty="0">
                <a:solidFill>
                  <a:schemeClr val="tx1"/>
                </a:solidFill>
                <a:effectLst/>
                <a:latin typeface="+mn-lt"/>
                <a:ea typeface="+mn-ea"/>
                <a:cs typeface="+mn-cs"/>
                <a:hlinkClick r:id="rId6"/>
              </a:rPr>
              <a:t>NRC.Library-Bibliotheque.CNRC@nrc-cnrc.gc.ca</a:t>
            </a:r>
            <a:r>
              <a:rPr lang="en-CA" sz="1200" b="0" i="0" u="none" strike="noStrike" kern="1200" dirty="0">
                <a:solidFill>
                  <a:schemeClr val="tx1"/>
                </a:solidFill>
                <a:effectLst/>
                <a:latin typeface="+mn-lt"/>
                <a:ea typeface="+mn-ea"/>
                <a:cs typeface="+mn-cs"/>
              </a:rPr>
              <a:t> mailbox where it</a:t>
            </a:r>
            <a:r>
              <a:rPr lang="en-CA" sz="1200" b="0" i="0" u="none" strike="noStrike" kern="1200" baseline="0" dirty="0">
                <a:solidFill>
                  <a:schemeClr val="tx1"/>
                </a:solidFill>
                <a:effectLst/>
                <a:latin typeface="+mn-lt"/>
                <a:ea typeface="+mn-ea"/>
                <a:cs typeface="+mn-cs"/>
              </a:rPr>
              <a:t> will</a:t>
            </a:r>
            <a:r>
              <a:rPr lang="en-CA" sz="1200" b="0" i="0" u="none" strike="noStrike" kern="1200" dirty="0">
                <a:solidFill>
                  <a:schemeClr val="tx1"/>
                </a:solidFill>
                <a:effectLst/>
                <a:latin typeface="+mn-lt"/>
                <a:ea typeface="+mn-ea"/>
                <a:cs typeface="+mn-cs"/>
              </a:rPr>
              <a:t> get routed to the appropriate group.</a:t>
            </a:r>
          </a:p>
          <a:p>
            <a:endParaRPr lang="en-CA" dirty="0"/>
          </a:p>
        </p:txBody>
      </p:sp>
      <p:sp>
        <p:nvSpPr>
          <p:cNvPr id="4" name="Slide Number Placeholder 3"/>
          <p:cNvSpPr>
            <a:spLocks noGrp="1"/>
          </p:cNvSpPr>
          <p:nvPr>
            <p:ph type="sldNum" sz="quarter" idx="10"/>
          </p:nvPr>
        </p:nvSpPr>
        <p:spPr/>
        <p:txBody>
          <a:bodyPr/>
          <a:lstStyle/>
          <a:p>
            <a:fld id="{7B9E8BFE-F454-44CF-A2A9-F0A1EE63C1EA}" type="slidenum">
              <a:rPr lang="en-US" smtClean="0"/>
              <a:t>25</a:t>
            </a:fld>
            <a:endParaRPr lang="en-US" dirty="0"/>
          </a:p>
        </p:txBody>
      </p:sp>
    </p:spTree>
    <p:extLst>
      <p:ext uri="{BB962C8B-B14F-4D97-AF65-F5344CB8AC3E}">
        <p14:creationId xmlns:p14="http://schemas.microsoft.com/office/powerpoint/2010/main" val="34926585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B7E2C5-3FF0-9249-B2F6-4F906AF2CD69}" type="slidenum">
              <a:rPr lang="en-US" smtClean="0"/>
              <a:pPr/>
              <a:t>26</a:t>
            </a:fld>
            <a:endParaRPr lang="en-US" dirty="0"/>
          </a:p>
        </p:txBody>
      </p:sp>
    </p:spTree>
    <p:extLst>
      <p:ext uri="{BB962C8B-B14F-4D97-AF65-F5344CB8AC3E}">
        <p14:creationId xmlns:p14="http://schemas.microsoft.com/office/powerpoint/2010/main" val="12914288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B7E2C5-3FF0-9249-B2F6-4F906AF2CD69}" type="slidenum">
              <a:rPr lang="en-US" smtClean="0"/>
              <a:pPr/>
              <a:t>27</a:t>
            </a:fld>
            <a:endParaRPr lang="en-US" dirty="0"/>
          </a:p>
        </p:txBody>
      </p:sp>
    </p:spTree>
    <p:extLst>
      <p:ext uri="{BB962C8B-B14F-4D97-AF65-F5344CB8AC3E}">
        <p14:creationId xmlns:p14="http://schemas.microsoft.com/office/powerpoint/2010/main" val="20238666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7B7E2C5-3FF0-9249-B2F6-4F906AF2CD69}" type="slidenum">
              <a:rPr lang="en-US" smtClean="0"/>
              <a:pPr/>
              <a:t>28</a:t>
            </a:fld>
            <a:endParaRPr lang="en-US" dirty="0"/>
          </a:p>
        </p:txBody>
      </p:sp>
    </p:spTree>
    <p:extLst>
      <p:ext uri="{BB962C8B-B14F-4D97-AF65-F5344CB8AC3E}">
        <p14:creationId xmlns:p14="http://schemas.microsoft.com/office/powerpoint/2010/main" val="3818855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 quick note on some initialisms</a:t>
            </a:r>
            <a:r>
              <a:rPr lang="en-CA" baseline="0" dirty="0"/>
              <a:t> and acronyms that are in the presentation. We will try to avoid them when possible, but they tend to be second nature so we do want to clarify what we are referring to!</a:t>
            </a:r>
            <a:endParaRPr lang="en-CA" dirty="0"/>
          </a:p>
        </p:txBody>
      </p:sp>
      <p:sp>
        <p:nvSpPr>
          <p:cNvPr id="4" name="Slide Number Placeholder 3"/>
          <p:cNvSpPr>
            <a:spLocks noGrp="1"/>
          </p:cNvSpPr>
          <p:nvPr>
            <p:ph type="sldNum" sz="quarter" idx="5"/>
          </p:nvPr>
        </p:nvSpPr>
        <p:spPr/>
        <p:txBody>
          <a:bodyPr/>
          <a:lstStyle/>
          <a:p>
            <a:fld id="{17B7E2C5-3FF0-9249-B2F6-4F906AF2CD69}" type="slidenum">
              <a:rPr lang="en-US" smtClean="0"/>
              <a:pPr/>
              <a:t>3</a:t>
            </a:fld>
            <a:endParaRPr lang="en-US" dirty="0"/>
          </a:p>
        </p:txBody>
      </p:sp>
    </p:spTree>
    <p:extLst>
      <p:ext uri="{BB962C8B-B14F-4D97-AF65-F5344CB8AC3E}">
        <p14:creationId xmlns:p14="http://schemas.microsoft.com/office/powerpoint/2010/main" val="3877045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In the next few slides we will share the origin story of the NRC library and some interesting facts about its growth over the years.</a:t>
            </a:r>
          </a:p>
        </p:txBody>
      </p:sp>
      <p:sp>
        <p:nvSpPr>
          <p:cNvPr id="4" name="Slide Number Placeholder 3"/>
          <p:cNvSpPr>
            <a:spLocks noGrp="1"/>
          </p:cNvSpPr>
          <p:nvPr>
            <p:ph type="sldNum" sz="quarter" idx="5"/>
          </p:nvPr>
        </p:nvSpPr>
        <p:spPr/>
        <p:txBody>
          <a:bodyPr/>
          <a:lstStyle/>
          <a:p>
            <a:fld id="{17B7E2C5-3FF0-9249-B2F6-4F906AF2CD69}" type="slidenum">
              <a:rPr lang="en-US" smtClean="0"/>
              <a:pPr/>
              <a:t>4</a:t>
            </a:fld>
            <a:endParaRPr lang="en-US" dirty="0"/>
          </a:p>
        </p:txBody>
      </p:sp>
    </p:spTree>
    <p:extLst>
      <p:ext uri="{BB962C8B-B14F-4D97-AF65-F5344CB8AC3E}">
        <p14:creationId xmlns:p14="http://schemas.microsoft.com/office/powerpoint/2010/main" val="1440444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The goal of the NRC library from its earliest days has been the provision of information services to the NRC and Canadian researchers.  </a:t>
            </a:r>
          </a:p>
          <a:p>
            <a:endParaRPr lang="en-CA" dirty="0"/>
          </a:p>
          <a:p>
            <a:r>
              <a:rPr lang="en-CA" dirty="0"/>
              <a:t>The pictures presented here are the main buildings where the NRC Library has been housed over the years: Library of Parliament, then 100 Sussex Drive , and since the 1970s, M-55, on the NRC Montreal Road Campus</a:t>
            </a:r>
          </a:p>
          <a:p>
            <a:endParaRPr lang="en-CA" dirty="0"/>
          </a:p>
          <a:p>
            <a:r>
              <a:rPr lang="en-CA" dirty="0"/>
              <a:t>.-.-.-.-.-.-.-.-.-.-.-.-</a:t>
            </a:r>
          </a:p>
          <a:p>
            <a:pPr algn="l"/>
            <a:r>
              <a:rPr lang="en-CA" dirty="0"/>
              <a:t>Sources : </a:t>
            </a:r>
          </a:p>
          <a:p>
            <a:pPr algn="l"/>
            <a:r>
              <a:rPr lang="en-CA" dirty="0"/>
              <a:t>1. Library of parliament (1936) : https://picryl.com/media/parliament-library-ottawa-canada-8f2e46</a:t>
            </a:r>
            <a:endParaRPr lang="en-CA" b="0" i="0" dirty="0">
              <a:effectLst/>
              <a:latin typeface="Roboto" panose="02000000000000000000" pitchFamily="2" charset="0"/>
            </a:endParaRPr>
          </a:p>
          <a:p>
            <a:r>
              <a:rPr lang="en-CA" dirty="0"/>
              <a:t>2. 100 Sussex Drive (2016) : https://commons.wikimedia.org/wiki/File:100_Sussex_Drive.jpg</a:t>
            </a:r>
          </a:p>
          <a:p>
            <a:r>
              <a:rPr lang="en-CA" dirty="0"/>
              <a:t>3. CISTI Construction (Date unknown): https://nrc-digital-repository.canada.ca/eng/view/object/?id=d2fc6dd5-b5a2-4ad1-a199-e5891784fa25</a:t>
            </a:r>
          </a:p>
          <a:p>
            <a:endParaRPr lang="en-CA" dirty="0"/>
          </a:p>
        </p:txBody>
      </p:sp>
      <p:sp>
        <p:nvSpPr>
          <p:cNvPr id="4" name="Slide Number Placeholder 3"/>
          <p:cNvSpPr>
            <a:spLocks noGrp="1"/>
          </p:cNvSpPr>
          <p:nvPr>
            <p:ph type="sldNum" sz="quarter" idx="5"/>
          </p:nvPr>
        </p:nvSpPr>
        <p:spPr/>
        <p:txBody>
          <a:bodyPr/>
          <a:lstStyle/>
          <a:p>
            <a:fld id="{17B7E2C5-3FF0-9249-B2F6-4F906AF2CD69}" type="slidenum">
              <a:rPr lang="en-US" smtClean="0"/>
              <a:pPr/>
              <a:t>5</a:t>
            </a:fld>
            <a:endParaRPr lang="en-US" dirty="0"/>
          </a:p>
        </p:txBody>
      </p:sp>
    </p:spTree>
    <p:extLst>
      <p:ext uri="{BB962C8B-B14F-4D97-AF65-F5344CB8AC3E}">
        <p14:creationId xmlns:p14="http://schemas.microsoft.com/office/powerpoint/2010/main" val="3633552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 NRC Library has one of North America's leading print collections of scientific, medical, and technical (STM) information. </a:t>
            </a:r>
          </a:p>
          <a:p>
            <a:endParaRPr lang="en-CA" sz="1200" dirty="0"/>
          </a:p>
          <a:p>
            <a:r>
              <a:rPr lang="en-CA" sz="1200" dirty="0"/>
              <a:t>360,000 books/reports and 20,000 serial titles in the NRC Library’s print collection are not available elsewhere in Canada. This unique material is approximately 50% of the NRC Library’s print collection.</a:t>
            </a:r>
            <a:endParaRPr lang="en-CA" dirty="0"/>
          </a:p>
          <a:p>
            <a:endParaRPr lang="en-CA" dirty="0"/>
          </a:p>
          <a:p>
            <a:r>
              <a:rPr lang="en-CA" dirty="0"/>
              <a:t>The collection is managed as a national asset and collaborates with other libraries in order to preserve rare and unique material, minimize duplication of resources and maximize access to information. The NRC Library is part of the Federal Science Libraries Network (FSLN), a partnership between Canadian federal science libraries to enhance access to high-quality relevant information resources and services delivered by library and information professionals. Working together, FSLN member departments can benefit from economies of scale and leverage best-in-industry research tools. </a:t>
            </a:r>
          </a:p>
          <a:p>
            <a:endParaRPr lang="en-CA"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b="1" baseline="0" dirty="0"/>
              <a:t>Link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dirty="0"/>
              <a:t>More information about FSLN: https://fsl-bsf.scitech.gc.ca/eng/intranet/about/ </a:t>
            </a:r>
          </a:p>
        </p:txBody>
      </p:sp>
      <p:sp>
        <p:nvSpPr>
          <p:cNvPr id="4" name="Slide Number Placeholder 3"/>
          <p:cNvSpPr>
            <a:spLocks noGrp="1"/>
          </p:cNvSpPr>
          <p:nvPr>
            <p:ph type="sldNum" sz="quarter" idx="5"/>
          </p:nvPr>
        </p:nvSpPr>
        <p:spPr/>
        <p:txBody>
          <a:bodyPr/>
          <a:lstStyle/>
          <a:p>
            <a:fld id="{17B7E2C5-3FF0-9249-B2F6-4F906AF2CD69}" type="slidenum">
              <a:rPr lang="en-US" smtClean="0"/>
              <a:pPr/>
              <a:t>6</a:t>
            </a:fld>
            <a:endParaRPr lang="en-US" dirty="0"/>
          </a:p>
        </p:txBody>
      </p:sp>
    </p:spTree>
    <p:extLst>
      <p:ext uri="{BB962C8B-B14F-4D97-AF65-F5344CB8AC3E}">
        <p14:creationId xmlns:p14="http://schemas.microsoft.com/office/powerpoint/2010/main" val="12234635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Now for the NRC Library’s origin story.  </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NRC was founded in 1916. </a:t>
            </a:r>
            <a:r>
              <a:rPr lang="en-CA" sz="1800" dirty="0">
                <a:effectLst/>
                <a:latin typeface="Calibri" panose="020F0502020204030204" pitchFamily="34" charset="0"/>
                <a:ea typeface="Calibri" panose="020F0502020204030204" pitchFamily="34" charset="0"/>
                <a:cs typeface="Times New Roman" panose="02020603050405020304" pitchFamily="18" charset="0"/>
              </a:rPr>
              <a:t>A year later, in </a:t>
            </a:r>
            <a:r>
              <a:rPr lang="en-CA" sz="1800" b="0" dirty="0">
                <a:effectLst/>
                <a:latin typeface="Calibri" panose="020F0502020204030204" pitchFamily="34" charset="0"/>
                <a:ea typeface="Calibri" panose="020F0502020204030204" pitchFamily="34" charset="0"/>
                <a:cs typeface="Times New Roman" panose="02020603050405020304" pitchFamily="18" charset="0"/>
              </a:rPr>
              <a:t>1917,</a:t>
            </a:r>
            <a:r>
              <a:rPr lang="en-CA" sz="1800" b="1" dirty="0">
                <a:effectLst/>
                <a:latin typeface="Calibri" panose="020F0502020204030204" pitchFamily="34" charset="0"/>
                <a:ea typeface="Calibri" panose="020F0502020204030204" pitchFamily="34" charset="0"/>
                <a:cs typeface="Times New Roman" panose="02020603050405020304" pitchFamily="18" charset="0"/>
              </a:rPr>
              <a:t> </a:t>
            </a:r>
            <a:r>
              <a:rPr lang="en-CA" sz="1800" dirty="0">
                <a:effectLst/>
                <a:latin typeface="Calibri" panose="020F0502020204030204" pitchFamily="34" charset="0"/>
                <a:ea typeface="Calibri" panose="020F0502020204030204" pitchFamily="34" charset="0"/>
                <a:cs typeface="Times New Roman" panose="02020603050405020304" pitchFamily="18" charset="0"/>
              </a:rPr>
              <a:t>a little over $1,300 was the grand total spent on library and publication services. That is about $31,200 in today’s dollars. </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800" dirty="0">
                <a:effectLst/>
                <a:latin typeface="Calibri" panose="020F0502020204030204" pitchFamily="34" charset="0"/>
                <a:ea typeface="Calibri" panose="020F0502020204030204" pitchFamily="34" charset="0"/>
                <a:cs typeface="Times New Roman" panose="02020603050405020304" pitchFamily="18" charset="0"/>
              </a:rPr>
              <a:t>At this time it became evident that a collection of books, reports and government documentation would be a benefit to the NRC.  So, a small NRC collection of documents was permitted to be housed at the Library of Parliament. This step established a small print collection but there were no librarians or scientists yet. </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800" b="1" dirty="0">
                <a:effectLst/>
                <a:latin typeface="Calibri" panose="020F0502020204030204" pitchFamily="34" charset="0"/>
                <a:ea typeface="Calibri" panose="020F0502020204030204" pitchFamily="34" charset="0"/>
                <a:cs typeface="Times New Roman" panose="02020603050405020304" pitchFamily="18" charset="0"/>
              </a:rPr>
              <a:t>*</a:t>
            </a:r>
            <a:r>
              <a:rPr lang="en-CA" sz="1800" b="1" i="1" dirty="0">
                <a:effectLst/>
                <a:latin typeface="Calibri" panose="020F0502020204030204" pitchFamily="34" charset="0"/>
                <a:ea typeface="Calibri" panose="020F0502020204030204" pitchFamily="34" charset="0"/>
                <a:cs typeface="Times New Roman" panose="02020603050405020304" pitchFamily="18" charset="0"/>
              </a:rPr>
              <a:t>CLICK</a:t>
            </a:r>
            <a:r>
              <a:rPr lang="en-CA" sz="1800" b="1" dirty="0">
                <a:effectLst/>
                <a:latin typeface="Calibri" panose="020F0502020204030204" pitchFamily="34" charset="0"/>
                <a:ea typeface="Calibri" panose="020F0502020204030204" pitchFamily="34" charset="0"/>
                <a:cs typeface="Times New Roman" panose="02020603050405020304" pitchFamily="18" charset="0"/>
              </a:rPr>
              <a:t>*</a:t>
            </a:r>
            <a:r>
              <a:rPr lang="en-CA" sz="1800" dirty="0">
                <a:effectLst/>
                <a:latin typeface="Calibri" panose="020F0502020204030204" pitchFamily="34" charset="0"/>
                <a:ea typeface="Calibri" panose="020F0502020204030204" pitchFamily="34" charset="0"/>
                <a:cs typeface="Times New Roman" panose="02020603050405020304" pitchFamily="18" charset="0"/>
              </a:rPr>
              <a:t> By </a:t>
            </a:r>
            <a:r>
              <a:rPr lang="en-CA" sz="1800" b="1" dirty="0">
                <a:effectLst/>
                <a:latin typeface="Calibri" panose="020F0502020204030204" pitchFamily="34" charset="0"/>
                <a:ea typeface="Calibri" panose="020F0502020204030204" pitchFamily="34" charset="0"/>
                <a:cs typeface="Times New Roman" panose="02020603050405020304" pitchFamily="18" charset="0"/>
              </a:rPr>
              <a:t>1924, </a:t>
            </a:r>
            <a:r>
              <a:rPr lang="en-CA" sz="1800" dirty="0">
                <a:effectLst/>
                <a:latin typeface="Calibri" panose="020F0502020204030204" pitchFamily="34" charset="0"/>
                <a:ea typeface="Calibri" panose="020F0502020204030204" pitchFamily="34" charset="0"/>
                <a:cs typeface="Times New Roman" panose="02020603050405020304" pitchFamily="18" charset="0"/>
              </a:rPr>
              <a:t>the name, National Research Council of Canada, was authorized by the Privy Council, and the NRC Library was officially established </a:t>
            </a:r>
            <a:r>
              <a:rPr lang="en-CA" sz="1800" dirty="0">
                <a:solidFill>
                  <a:srgbClr val="FF0000"/>
                </a:solidFill>
                <a:effectLst/>
                <a:latin typeface="Calibri" panose="020F0502020204030204" pitchFamily="34" charset="0"/>
                <a:ea typeface="Calibri" panose="020F0502020204030204" pitchFamily="34" charset="0"/>
              </a:rPr>
              <a:t>(it was previously called “</a:t>
            </a:r>
            <a:r>
              <a:rPr lang="en-US" sz="1800" i="1" dirty="0">
                <a:solidFill>
                  <a:srgbClr val="FF0000"/>
                </a:solidFill>
                <a:effectLst/>
                <a:latin typeface="Calibri" panose="020F0502020204030204" pitchFamily="34" charset="0"/>
                <a:ea typeface="Calibri" panose="020F0502020204030204" pitchFamily="34" charset="0"/>
              </a:rPr>
              <a:t>Honorary Advisory Council On Scientific and Industrial Research”)</a:t>
            </a:r>
            <a:r>
              <a:rPr lang="en-CA" sz="1800" dirty="0">
                <a:effectLst/>
                <a:latin typeface="Calibri" panose="020F0502020204030204" pitchFamily="34" charset="0"/>
                <a:ea typeface="Calibri" panose="020F0502020204030204" pitchFamily="34" charset="0"/>
                <a:cs typeface="Times New Roman" panose="02020603050405020304" pitchFamily="18" charset="0"/>
              </a:rPr>
              <a:t>.  NRC’s first president, Dr. Henry Marshall Tory made it clear from the outset that he intended to create “a library that would serve scientific workers everywhere in Canada.”  </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800" b="1" dirty="0">
                <a:effectLst/>
                <a:latin typeface="Calibri" panose="020F0502020204030204" pitchFamily="34" charset="0"/>
                <a:ea typeface="Calibri" panose="020F0502020204030204" pitchFamily="34" charset="0"/>
                <a:cs typeface="Times New Roman" panose="02020603050405020304" pitchFamily="18" charset="0"/>
              </a:rPr>
              <a:t>*</a:t>
            </a:r>
            <a:r>
              <a:rPr lang="en-CA" sz="1800" b="1" i="1" dirty="0">
                <a:effectLst/>
                <a:latin typeface="Calibri" panose="020F0502020204030204" pitchFamily="34" charset="0"/>
                <a:ea typeface="Calibri" panose="020F0502020204030204" pitchFamily="34" charset="0"/>
                <a:cs typeface="Times New Roman" panose="02020603050405020304" pitchFamily="18" charset="0"/>
              </a:rPr>
              <a:t>CLICK</a:t>
            </a:r>
            <a:r>
              <a:rPr lang="en-CA" sz="1800" b="1" dirty="0">
                <a:effectLst/>
                <a:latin typeface="Calibri" panose="020F0502020204030204" pitchFamily="34" charset="0"/>
                <a:ea typeface="Calibri" panose="020F0502020204030204" pitchFamily="34" charset="0"/>
                <a:cs typeface="Times New Roman" panose="02020603050405020304" pitchFamily="18" charset="0"/>
              </a:rPr>
              <a:t>*</a:t>
            </a:r>
            <a:r>
              <a:rPr lang="en-CA" sz="1800" dirty="0">
                <a:effectLst/>
                <a:latin typeface="Calibri" panose="020F0502020204030204" pitchFamily="34" charset="0"/>
                <a:ea typeface="Calibri" panose="020F0502020204030204" pitchFamily="34" charset="0"/>
                <a:cs typeface="Times New Roman" panose="02020603050405020304" pitchFamily="18" charset="0"/>
              </a:rPr>
              <a:t> </a:t>
            </a:r>
            <a:r>
              <a:rPr lang="en-CA" sz="1800" b="1" dirty="0">
                <a:effectLst/>
                <a:latin typeface="Calibri" panose="020F0502020204030204" pitchFamily="34" charset="0"/>
                <a:ea typeface="Calibri" panose="020F0502020204030204" pitchFamily="34" charset="0"/>
                <a:cs typeface="Times New Roman" panose="02020603050405020304" pitchFamily="18" charset="0"/>
              </a:rPr>
              <a:t>1928 </a:t>
            </a:r>
            <a:r>
              <a:rPr lang="en-CA" sz="1800" dirty="0">
                <a:effectLst/>
                <a:latin typeface="Calibri" panose="020F0502020204030204" pitchFamily="34" charset="0"/>
                <a:ea typeface="Calibri" panose="020F0502020204030204" pitchFamily="34" charset="0"/>
                <a:cs typeface="Times New Roman" panose="02020603050405020304" pitchFamily="18" charset="0"/>
              </a:rPr>
              <a:t>saw the appointment of the NRC's first official chief librarian, Margaret Gill. She inherited a small collection of </a:t>
            </a:r>
            <a:r>
              <a:rPr lang="en-CA" sz="1800" i="0" dirty="0">
                <a:effectLst/>
                <a:latin typeface="Calibri" panose="020F0502020204030204" pitchFamily="34" charset="0"/>
                <a:ea typeface="Calibri" panose="020F0502020204030204" pitchFamily="34" charset="0"/>
                <a:cs typeface="Times New Roman" panose="02020603050405020304" pitchFamily="18" charset="0"/>
              </a:rPr>
              <a:t>1,000 titles.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800" b="1" dirty="0">
                <a:effectLst/>
                <a:latin typeface="Calibri" panose="020F0502020204030204" pitchFamily="34" charset="0"/>
                <a:ea typeface="Calibri" panose="020F0502020204030204" pitchFamily="34" charset="0"/>
                <a:cs typeface="Times New Roman" panose="02020603050405020304" pitchFamily="18" charset="0"/>
              </a:rPr>
              <a:t>*</a:t>
            </a:r>
            <a:r>
              <a:rPr lang="en-CA" sz="1800" b="1" i="1" dirty="0">
                <a:effectLst/>
                <a:latin typeface="Calibri" panose="020F0502020204030204" pitchFamily="34" charset="0"/>
                <a:ea typeface="Calibri" panose="020F0502020204030204" pitchFamily="34" charset="0"/>
                <a:cs typeface="Times New Roman" panose="02020603050405020304" pitchFamily="18" charset="0"/>
              </a:rPr>
              <a:t>CLICK</a:t>
            </a:r>
            <a:r>
              <a:rPr lang="en-CA" sz="1800" b="1" dirty="0">
                <a:effectLst/>
                <a:latin typeface="Calibri" panose="020F0502020204030204" pitchFamily="34" charset="0"/>
                <a:ea typeface="Calibri" panose="020F0502020204030204" pitchFamily="34" charset="0"/>
                <a:cs typeface="Times New Roman" panose="02020603050405020304" pitchFamily="18" charset="0"/>
              </a:rPr>
              <a:t>*</a:t>
            </a:r>
            <a:r>
              <a:rPr lang="en-CA" sz="1800" dirty="0">
                <a:effectLst/>
                <a:latin typeface="Calibri" panose="020F0502020204030204" pitchFamily="34" charset="0"/>
                <a:ea typeface="Calibri" panose="020F0502020204030204" pitchFamily="34" charset="0"/>
                <a:cs typeface="Times New Roman" panose="02020603050405020304" pitchFamily="18" charset="0"/>
              </a:rPr>
              <a:t> In </a:t>
            </a:r>
            <a:r>
              <a:rPr lang="en-CA" sz="1800" b="1" dirty="0">
                <a:effectLst/>
                <a:latin typeface="Calibri" panose="020F0502020204030204" pitchFamily="34" charset="0"/>
                <a:ea typeface="Calibri" panose="020F0502020204030204" pitchFamily="34" charset="0"/>
                <a:cs typeface="Times New Roman" panose="02020603050405020304" pitchFamily="18" charset="0"/>
              </a:rPr>
              <a:t>1932</a:t>
            </a:r>
            <a:r>
              <a:rPr lang="en-CA" sz="1800" dirty="0">
                <a:effectLst/>
                <a:latin typeface="Calibri" panose="020F0502020204030204" pitchFamily="34" charset="0"/>
                <a:ea typeface="Calibri" panose="020F0502020204030204" pitchFamily="34" charset="0"/>
                <a:cs typeface="Times New Roman" panose="02020603050405020304" pitchFamily="18" charset="0"/>
              </a:rPr>
              <a:t>, the building at 100 Sussex Drive in Ottawa was officially opened.  It was known as the ‘Temple of Science’.  With it, the original “National Research Library” was also opened.  At this point, the library had a unique collection </a:t>
            </a:r>
            <a:r>
              <a:rPr lang="en-CA" sz="1800" i="0" dirty="0">
                <a:effectLst/>
                <a:latin typeface="Calibri" panose="020F0502020204030204" pitchFamily="34" charset="0"/>
                <a:ea typeface="Calibri" panose="020F0502020204030204" pitchFamily="34" charset="0"/>
                <a:cs typeface="Times New Roman" panose="02020603050405020304" pitchFamily="18" charset="0"/>
              </a:rPr>
              <a:t>of 12,000 titles</a:t>
            </a:r>
            <a:r>
              <a:rPr lang="en-CA" sz="18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B7E2C5-3FF0-9249-B2F6-4F906AF2CD69}"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319735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6000"/>
              </a:lnSpc>
              <a:spcBef>
                <a:spcPts val="0"/>
              </a:spcBef>
              <a:spcAft>
                <a:spcPts val="800"/>
              </a:spcAft>
              <a:buClrTx/>
              <a:buSzTx/>
              <a:buFontTx/>
              <a:buNone/>
              <a:tabLst/>
              <a:defRPr/>
            </a:pPr>
            <a:r>
              <a:rPr lang="en-US"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Through the 1940s the NRC Library continued to grow under Margaret Gill’s direction. </a:t>
            </a:r>
            <a:r>
              <a:rPr lang="en-CA" sz="1800" dirty="0">
                <a:effectLst/>
                <a:latin typeface="Calibri" panose="020F0502020204030204" pitchFamily="34" charset="0"/>
                <a:ea typeface="Calibri" panose="020F0502020204030204" pitchFamily="34" charset="0"/>
                <a:cs typeface="Times New Roman" panose="02020603050405020304" pitchFamily="18" charset="0"/>
              </a:rPr>
              <a:t>Assisting Canadian industry to keep abreast of new developments in technology and research is part of NRC genetics. In 1947 the Department of Reconstruction’s Technical Information Service, was transferred to the NRC.  Also known as TIS, this service provided aid in a variety of ways to small and medium-sized industries. </a:t>
            </a:r>
            <a:endParaRPr lang="en-CA" sz="1800" dirty="0">
              <a:highlight>
                <a:srgbClr val="FFFF00"/>
              </a:highlight>
            </a:endParaRPr>
          </a:p>
          <a:p>
            <a:pPr>
              <a:lnSpc>
                <a:spcPct val="106000"/>
              </a:lnSpc>
              <a:spcAft>
                <a:spcPts val="800"/>
              </a:spcAft>
            </a:pPr>
            <a:endParaRPr lang="en-US"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Aft>
                <a:spcPts val="800"/>
              </a:spcAft>
            </a:pPr>
            <a:r>
              <a:rPr lang="en-US"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period through the 1950s sees the NRC Library unofficially taking on the role of National Science Library (NSL) and Margaret Gill retiring – replaced by Jack E. Brown.  When the National Library of Canada was established in 1953, it was decided that the NRC library would focus on science and technology, while the National Library of Canada would concentrate on collecting materials in the humanities and social sciences. As a result, in 1957 the Director of the NRC Library was given the specific assignment of developing the NRC Library into a National Science Library (NSL). </a:t>
            </a:r>
            <a:endParaRPr lang="en-US" sz="1800" dirty="0">
              <a:effectLst/>
              <a:latin typeface="Times New Roman" panose="02020603050405020304" pitchFamily="18" charset="0"/>
              <a:ea typeface="Times New Roman" panose="02020603050405020304" pitchFamily="18" charset="0"/>
            </a:endParaRPr>
          </a:p>
          <a:p>
            <a:pPr>
              <a:lnSpc>
                <a:spcPct val="110000"/>
              </a:lnSpc>
            </a:pPr>
            <a:r>
              <a:rPr lang="en-US" sz="1800"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a:lnSpc>
                <a:spcPct val="110000"/>
              </a:lnSpc>
            </a:pPr>
            <a:r>
              <a:rPr lang="en-US"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As the Library’s collection expanded so did its reach. It broadened from serving just the NRC to all Canadians and on to researchers all over the world. With this, and with increasing staffing, it became obvious that the National Science Library was going to need a home of its own. In 1959 planning for a new building, which would become M-55, began. Construction started in August of 1971. </a:t>
            </a:r>
          </a:p>
          <a:p>
            <a:pPr>
              <a:lnSpc>
                <a:spcPct val="110000"/>
              </a:lnSpc>
            </a:pPr>
            <a:r>
              <a:rPr lang="en-CA" sz="18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a:lnSpc>
                <a:spcPct val="110000"/>
              </a:lnSpc>
            </a:pPr>
            <a:r>
              <a:rPr lang="en-US"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That brings us to the 1960s.  During this time many technical innovations that may seem trivial today had major impacts in the library world. Mechanization and automation of services began. For instance, 1963 saw the first database produced by the National Science Library of all NRC publications. In 1964 the Telex was adopted to improve document ordering and in 1969, we had the installation of the first fax machines to help for document delivery. Small things by todays standards, but revolutionary in its time.</a:t>
            </a:r>
            <a:endParaRPr lang="en-US" sz="1800" dirty="0">
              <a:effectLst/>
              <a:latin typeface="Times New Roman" panose="02020603050405020304" pitchFamily="18" charset="0"/>
              <a:ea typeface="Times New Roman" panose="02020603050405020304" pitchFamily="18" charset="0"/>
            </a:endParaRPr>
          </a:p>
          <a:p>
            <a:pPr>
              <a:lnSpc>
                <a:spcPct val="110000"/>
              </a:lnSpc>
            </a:pPr>
            <a:r>
              <a:rPr lang="en-US"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a:lnSpc>
                <a:spcPct val="110000"/>
              </a:lnSpc>
              <a:spcAft>
                <a:spcPts val="800"/>
              </a:spcAft>
            </a:pPr>
            <a:r>
              <a:rPr lang="en-CA" sz="1800" b="1" kern="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CA" sz="1800" b="1" i="1" kern="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CLICK</a:t>
            </a:r>
            <a:r>
              <a:rPr lang="en-CA" sz="1800" b="1" kern="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CA" sz="18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 1966, the status of National Science Library was made official.  </a:t>
            </a:r>
            <a:endParaRPr lang="en-US" sz="1800" dirty="0">
              <a:effectLst/>
              <a:latin typeface="Times New Roman" panose="02020603050405020304" pitchFamily="18" charset="0"/>
              <a:ea typeface="Times New Roman" panose="02020603050405020304" pitchFamily="18" charset="0"/>
            </a:endParaRPr>
          </a:p>
          <a:p>
            <a:pPr algn="l"/>
            <a:r>
              <a:rPr lang="en-US"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tradition of innovation within the library continued with the development of CAN/SDI, the first computerized national selective information dissemination (or current awareness) service in 1968. CAN/SDI stood for “Canadian Selective Dissemination of Information.”</a:t>
            </a:r>
            <a:r>
              <a:rPr lang="en-CA" sz="1800" b="0" i="0" u="none" strike="noStrike" baseline="0" dirty="0">
                <a:latin typeface="HelveticaNeue-Thin"/>
              </a:rPr>
              <a:t> The software was provided to UNESCO in 1971 for free distribution anywhere in the world.</a:t>
            </a:r>
            <a:endParaRPr lang="en-US"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10000"/>
              </a:lnSpc>
              <a:spcAft>
                <a:spcPts val="800"/>
              </a:spcAft>
            </a:pPr>
            <a:endParaRPr lang="en-US" sz="1800" dirty="0">
              <a:effectLst/>
              <a:latin typeface="Times New Roman" panose="02020603050405020304" pitchFamily="18" charset="0"/>
              <a:ea typeface="Times New Roman" panose="02020603050405020304" pitchFamily="18" charset="0"/>
            </a:endParaRPr>
          </a:p>
          <a:p>
            <a:pPr>
              <a:lnSpc>
                <a:spcPct val="110000"/>
              </a:lnSpc>
              <a:spcAft>
                <a:spcPts val="800"/>
              </a:spcAft>
            </a:pPr>
            <a:r>
              <a:rPr lang="en-CA" sz="1800" b="1" kern="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CA" sz="1800" b="1" i="1" kern="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CLICK</a:t>
            </a:r>
            <a:r>
              <a:rPr lang="en-CA" sz="1800" b="1" kern="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800" b="1" kern="1200" dirty="0">
                <a:solidFill>
                  <a:schemeClr val="tx1"/>
                </a:solidFill>
                <a:effectLst/>
                <a:latin typeface="Times New Roman" panose="02020603050405020304" pitchFamily="18" charset="0"/>
                <a:ea typeface="Times New Roman" panose="02020603050405020304" pitchFamily="18" charset="0"/>
                <a:cs typeface="+mn-cs"/>
              </a:rPr>
              <a:t> </a:t>
            </a:r>
            <a:r>
              <a:rPr lang="en-US"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Another tool was launched in 1972. The cumulated tapes from CAN/SDI together with a common search engine and command language were released by NSL as CAN/OLE (Canadian Online Enquiry), the first real-time information retrieval system in Canada.  CAN/OLE offered access to internationally-recognized indexes of scientific literature as well as to smaller Canadian sci-tech databases. </a:t>
            </a:r>
            <a:endParaRPr lang="en-US" sz="1800" dirty="0">
              <a:effectLst/>
              <a:latin typeface="Times New Roman" panose="02020603050405020304" pitchFamily="18" charset="0"/>
              <a:ea typeface="Times New Roman" panose="02020603050405020304" pitchFamily="18" charset="0"/>
            </a:endParaRPr>
          </a:p>
          <a:p>
            <a:pPr>
              <a:lnSpc>
                <a:spcPct val="110000"/>
              </a:lnSpc>
            </a:pPr>
            <a:r>
              <a:rPr lang="en-US" sz="1800" kern="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a:lnSpc>
                <a:spcPct val="110000"/>
              </a:lnSpc>
            </a:pPr>
            <a:r>
              <a:rPr lang="en-US"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 1969, Cabinet had given the NRC a mandate to develop a national scientific and technical information system, and in 1974 the National Science Library merged with the Technical Information Service (TIS) – which we mentioned earlier - to become NRC-CISTI — the Canada Institute for Scientific and Technical Information. The merger with TIS lasted 4 years. After which TIS spun out to form the Industrial Research Assistance Program (IRAP).</a:t>
            </a:r>
            <a:endParaRPr lang="en-US" sz="1800" dirty="0">
              <a:effectLst/>
              <a:latin typeface="Times New Roman" panose="02020603050405020304" pitchFamily="18" charset="0"/>
              <a:ea typeface="Times New Roman" panose="02020603050405020304" pitchFamily="18" charset="0"/>
            </a:endParaRPr>
          </a:p>
          <a:p>
            <a:pPr>
              <a:lnSpc>
                <a:spcPct val="110000"/>
              </a:lnSpc>
            </a:pPr>
            <a:r>
              <a:rPr lang="en-CA" sz="18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a:lnSpc>
                <a:spcPct val="110000"/>
              </a:lnSpc>
            </a:pPr>
            <a:r>
              <a:rPr lang="en-CA" sz="1800" b="1" kern="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CA" sz="1800" b="1" i="1" kern="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CLICK</a:t>
            </a:r>
            <a:r>
              <a:rPr lang="en-CA" sz="1800" b="1" kern="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We’re celebrating 100 years of the National Science Library this year, and also 50 years since the Grand Opening of CISTI's new home on the Montreal Road campus in 1974.  M-55 is an impressive masterpiece of modern architecture. </a:t>
            </a:r>
          </a:p>
          <a:p>
            <a:pPr>
              <a:lnSpc>
                <a:spcPct val="110000"/>
              </a:lnSpc>
            </a:pPr>
            <a:r>
              <a:rPr lang="en-US"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a:lnSpc>
                <a:spcPct val="110000"/>
              </a:lnSpc>
            </a:pPr>
            <a:r>
              <a:rPr lang="en-US"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library’s old address at 100 Sussex is where the NRC archives are still housed today. The archives are involved with the preservation of NRC archival material, acts as a resource center and provides ongoing support to NRC history projects.  </a:t>
            </a:r>
          </a:p>
          <a:p>
            <a:pPr>
              <a:lnSpc>
                <a:spcPct val="110000"/>
              </a:lnSpc>
            </a:pPr>
            <a:endParaRPr lang="en-US"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10000"/>
              </a:lnSpc>
            </a:pPr>
            <a:r>
              <a:rPr lang="en-US"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We are offering tours of both M-55 and the archives this month.</a:t>
            </a:r>
          </a:p>
          <a:p>
            <a:pPr>
              <a:lnSpc>
                <a:spcPct val="110000"/>
              </a:lnSpc>
            </a:pPr>
            <a:r>
              <a:rPr lang="en-CA" sz="18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a:lnSpc>
                <a:spcPct val="110000"/>
              </a:lnSpc>
            </a:pPr>
            <a:r>
              <a:rPr lang="en-US"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 1979, after over 20 years of service, Jack E. Brown retired, and Elmer V. Smith becomes the new Director General of CISTI. He would be known above all as a progressive defender of the gains made by the institution.</a:t>
            </a:r>
          </a:p>
          <a:p>
            <a:pPr>
              <a:lnSpc>
                <a:spcPct val="110000"/>
              </a:lnSpc>
            </a:pPr>
            <a:endParaRPr lang="en-US" sz="18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800" baseline="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A" sz="1800" b="1" baseline="0" dirty="0"/>
              <a:t>Links</a:t>
            </a:r>
            <a:endParaRPr lang="en-US" sz="1800" dirty="0">
              <a:effectLst/>
              <a:latin typeface="Times New Roman" panose="02020603050405020304" pitchFamily="18" charset="0"/>
              <a:ea typeface="Times New Roman" panose="02020603050405020304" pitchFamily="18" charset="0"/>
            </a:endParaRPr>
          </a:p>
          <a:p>
            <a:pPr marL="342900" lvl="1" indent="-342900" algn="l" defTabSz="914400" rtl="0" eaLnBrk="1" latinLnBrk="0" hangingPunct="1">
              <a:lnSpc>
                <a:spcPct val="110000"/>
              </a:lnSpc>
              <a:buFont typeface="Arial" panose="020B0604020202020204" pitchFamily="34" charset="0"/>
              <a:buChar char="•"/>
            </a:pPr>
            <a:r>
              <a:rPr lang="en-US" b="0" dirty="0"/>
              <a:t>Library tours</a:t>
            </a:r>
          </a:p>
          <a:p>
            <a:pPr marL="342900" lvl="1" indent="-342900" algn="l" defTabSz="914400" rtl="0" eaLnBrk="1" latinLnBrk="0" hangingPunct="1">
              <a:lnSpc>
                <a:spcPct val="110000"/>
              </a:lnSpc>
              <a:buFont typeface="Arial" panose="020B0604020202020204" pitchFamily="34" charset="0"/>
              <a:buChar char="•"/>
            </a:pPr>
            <a:r>
              <a:rPr lang="en-US" b="0" dirty="0"/>
              <a:t>Archives tours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B7E2C5-3FF0-9249-B2F6-4F906AF2CD69}"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897575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1980’s and 90’s saw continued growth as well as changes and adaptations prompted by the movement into the Digital Age.</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1980, the library (CISTI) launched a service directed towards the development, production, and dissemination of critically evaluated scientific numeric data. The CAN/SND system contained 13 highly technical numeric databases related to chemical analysis, molecular structure, and molecular biology and was the only system in the world that offered all of the crystallographic databases in one place. </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By 1983, the library generated more than 200,000 copies and loans of documents, more than any other specialized information center in North America and by 1985, the collection covered more than 50 kilometers of shelves.  </a:t>
            </a:r>
          </a:p>
          <a:p>
            <a:pPr>
              <a:lnSpc>
                <a:spcPct val="107000"/>
              </a:lnSpc>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1990’s saw CISTI enter a digital transition. The decade started with Elmer V. Smith’s retirement in 1991 with Margot Montgomery replacing him as Director General of CISTI. Under her reign, a strategy was developed for the international distribution of CISTI’s services.  </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CLICK</a:t>
            </a:r>
            <a:r>
              <a:rPr lang="en-US" sz="1800" dirty="0">
                <a:effectLst/>
                <a:latin typeface="Calibri" panose="020F0502020204030204" pitchFamily="34" charset="0"/>
                <a:ea typeface="Calibri" panose="020F0502020204030204" pitchFamily="34" charset="0"/>
                <a:cs typeface="Times New Roman" panose="02020603050405020304" pitchFamily="18" charset="0"/>
              </a:rPr>
              <a:t>* By 1993 CISTI has become the largest scientific and technical library collection in North America.  That same year, the product Romulus was released in cooperation with the National Library of Canada (NLC). The first CD-ROM ever produced by NRC, Romulus was a version of the Union List of Scientific Serials in Canadian Libraries that CISTI and National Library of Canada had been producing in database form since 1965. It would go on to receive an award from the Canadian Library Association in 1994.</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CLICK</a:t>
            </a:r>
            <a:r>
              <a:rPr lang="en-US" sz="1800" dirty="0">
                <a:effectLst/>
                <a:latin typeface="Calibri" panose="020F0502020204030204" pitchFamily="34" charset="0"/>
                <a:ea typeface="Calibri" panose="020F0502020204030204" pitchFamily="34" charset="0"/>
                <a:cs typeface="Times New Roman" panose="02020603050405020304" pitchFamily="18" charset="0"/>
              </a:rPr>
              <a:t>*  As part of the continued transition to online service, the Telex service adopted in 1964 is dropped and the first orders were accepted by Internet, and in 1994 CISTI launched its first Web site.</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By 1994 also, through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IntelliDoc</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 library's document supply service were computerized from end to end.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IntelliDoc</a:t>
            </a:r>
            <a:r>
              <a:rPr lang="en-US" sz="1800" dirty="0">
                <a:effectLst/>
                <a:latin typeface="Calibri" panose="020F0502020204030204" pitchFamily="34" charset="0"/>
                <a:ea typeface="Calibri" panose="020F0502020204030204" pitchFamily="34" charset="0"/>
                <a:cs typeface="Times New Roman" panose="02020603050405020304" pitchFamily="18" charset="0"/>
              </a:rPr>
              <a:t> became the backbone of NRC-CISTI’s Document Delivery service which delivered a million documents a year to clients at its peak.  It was given an award of excellence the next year by the publishers of Canadian Business, to mark the "design of a remarkable solution in information technology“.</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By the mid-to-late 90’s more and more scientific research was published electronically, and in 1995 both CAN/SND and CAN/OLE, that we discussed briefly earlier, were discontinued.  </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CLICK</a:t>
            </a:r>
            <a:r>
              <a:rPr lang="en-US" sz="1800" dirty="0">
                <a:effectLst/>
                <a:latin typeface="Calibri" panose="020F0502020204030204" pitchFamily="34" charset="0"/>
                <a:ea typeface="Calibri" panose="020F0502020204030204" pitchFamily="34" charset="0"/>
                <a:cs typeface="Times New Roman" panose="02020603050405020304" pitchFamily="18" charset="0"/>
              </a:rPr>
              <a:t>* In 1997 CISTI launched its Virtual Library to provide direct access to its library services for NRC research institutes across Canada. CISTI developed authentication and authorization systems to ensure that publishers’ rights are respected while ensuring that users could obtain the information they need. </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Though 1997 to 1999 CISTI’s expanded the NRC Information Centers located across the country in NRC research institutes. By 1999 CISTI was operating 10 centers and by 2005, there would be 17 NRC Information Centres across the country.  Perhaps some of you remember these information centres and the librarians that worked there. </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1998 the NRC Expertise database was developed and released. It provided a direct link to more than 1700 NRC employees who have expertise to share with industry, academia, or other government departments. The database continues to be administered and maintained at NRC as the NRC Directory of Science Professionals.</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CLICK</a:t>
            </a:r>
            <a:r>
              <a:rPr lang="en-US" sz="1800" dirty="0">
                <a:effectLst/>
                <a:latin typeface="Calibri" panose="020F0502020204030204" pitchFamily="34" charset="0"/>
                <a:ea typeface="Calibri" panose="020F0502020204030204" pitchFamily="34" charset="0"/>
                <a:cs typeface="Times New Roman" panose="02020603050405020304" pitchFamily="18" charset="0"/>
              </a:rPr>
              <a:t>* By the close of millennium the library maintained an inventory exceeding 8 million titles and received more than 3,500 requests a day. </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B7E2C5-3FF0-9249-B2F6-4F906AF2CD69}"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679792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25450" y="1970690"/>
            <a:ext cx="6477000" cy="668144"/>
          </a:xfrm>
        </p:spPr>
        <p:txBody>
          <a:bodyPr lIns="0" tIns="0" rIns="0" bIns="0" anchor="b">
            <a:noAutofit/>
          </a:bodyPr>
          <a:lstStyle>
            <a:lvl1pPr algn="l">
              <a:defRPr sz="4000" b="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425450" y="2775992"/>
            <a:ext cx="6477000" cy="524257"/>
          </a:xfrm>
        </p:spPr>
        <p:txBody>
          <a:bodyPr lIns="0" tIns="0" rIns="0" bIns="0" anchor="t">
            <a:noAutofit/>
          </a:bodyPr>
          <a:lstStyle>
            <a:lvl1pPr marL="0" indent="0" algn="l">
              <a:spcBef>
                <a:spcPts val="0"/>
              </a:spcBef>
              <a:buNone/>
              <a:defRPr sz="18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372356764"/>
      </p:ext>
    </p:extLst>
  </p:cSld>
  <p:clrMapOvr>
    <a:masterClrMapping/>
  </p:clrMapOvr>
  <p:transition>
    <p:fade/>
  </p:transition>
  <p:extLst>
    <p:ext uri="{DCECCB84-F9BA-43D5-87BE-67443E8EF086}">
      <p15:sldGuideLst xmlns:p15="http://schemas.microsoft.com/office/powerpoint/2012/main">
        <p15:guide id="9" orient="horz" pos="1620">
          <p15:clr>
            <a:srgbClr val="FBAE40"/>
          </p15:clr>
        </p15:guide>
        <p15:guide id="10" pos="2880">
          <p15:clr>
            <a:srgbClr val="FBAE40"/>
          </p15:clr>
        </p15:guide>
        <p15:guide id="11" pos="272">
          <p15:clr>
            <a:srgbClr val="FBAE40"/>
          </p15:clr>
        </p15:guide>
        <p15:guide id="12" pos="548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allout page">
    <p:bg>
      <p:bgPr>
        <a:solidFill>
          <a:srgbClr val="00668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A4F36-C02A-5AE6-A02E-07B65FADFD52}"/>
              </a:ext>
            </a:extLst>
          </p:cNvPr>
          <p:cNvSpPr>
            <a:spLocks noGrp="1"/>
          </p:cNvSpPr>
          <p:nvPr>
            <p:ph type="title"/>
          </p:nvPr>
        </p:nvSpPr>
        <p:spPr>
          <a:xfrm>
            <a:off x="432000" y="252000"/>
            <a:ext cx="7920000" cy="756000"/>
          </a:xfrm>
        </p:spPr>
        <p:txBody>
          <a:bodyPr anchor="b">
            <a:noAutofit/>
          </a:bodyPr>
          <a:lstStyle>
            <a:lvl1pPr>
              <a:defRPr sz="2800" b="0">
                <a:solidFill>
                  <a:schemeClr val="bg1"/>
                </a:solidFill>
              </a:defRPr>
            </a:lvl1p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57721859-2E36-59C7-2119-96C944ABF688}"/>
              </a:ext>
            </a:extLst>
          </p:cNvPr>
          <p:cNvSpPr>
            <a:spLocks noGrp="1"/>
          </p:cNvSpPr>
          <p:nvPr>
            <p:ph type="body" sz="quarter" idx="12"/>
          </p:nvPr>
        </p:nvSpPr>
        <p:spPr>
          <a:xfrm>
            <a:off x="431799" y="1116000"/>
            <a:ext cx="7920000" cy="1440000"/>
          </a:xfrm>
        </p:spPr>
        <p:txBody>
          <a:bodyPr anchor="t">
            <a:noAutofit/>
          </a:bodyPr>
          <a:lstStyle>
            <a:lvl1pPr>
              <a:defRPr sz="1800">
                <a:solidFill>
                  <a:schemeClr val="bg1"/>
                </a:solidFill>
              </a:defRPr>
            </a:lvl1pPr>
          </a:lstStyle>
          <a:p>
            <a:pPr marL="0" marR="0" lvl="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pPr>
            <a:r>
              <a:rPr lang="en-US"/>
              <a:t>Click to edit Master text styles</a:t>
            </a:r>
          </a:p>
        </p:txBody>
      </p:sp>
      <p:sp>
        <p:nvSpPr>
          <p:cNvPr id="4" name="Slide Number Placeholder 3">
            <a:extLst>
              <a:ext uri="{FF2B5EF4-FFF2-40B4-BE49-F238E27FC236}">
                <a16:creationId xmlns:a16="http://schemas.microsoft.com/office/drawing/2014/main" id="{B54B689B-D7EF-578C-A807-1402602316F2}"/>
              </a:ext>
              <a:ext uri="{C183D7F6-B498-43B3-948B-1728B52AA6E4}">
                <adec:decorative xmlns:adec="http://schemas.microsoft.com/office/drawing/2017/decorative" val="1"/>
              </a:ext>
            </a:extLst>
          </p:cNvPr>
          <p:cNvSpPr>
            <a:spLocks noGrp="1"/>
          </p:cNvSpPr>
          <p:nvPr>
            <p:ph type="sldNum" sz="quarter" idx="11"/>
          </p:nvPr>
        </p:nvSpPr>
        <p:spPr/>
        <p:txBody>
          <a:bodyPr/>
          <a:lstStyle>
            <a:lvl1pPr>
              <a:defRPr>
                <a:solidFill>
                  <a:schemeClr val="bg1"/>
                </a:solidFill>
              </a:defRPr>
            </a:lvl1p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134689492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End">
    <p:bg>
      <p:bgPr>
        <a:solidFill>
          <a:srgbClr val="003355"/>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25450" y="1771793"/>
            <a:ext cx="7194550" cy="662799"/>
          </a:xfrm>
        </p:spPr>
        <p:txBody>
          <a:bodyPr lIns="0" tIns="0" rIns="0" bIns="0" anchor="t">
            <a:noAutofit/>
          </a:bodyPr>
          <a:lstStyle>
            <a:lvl1pPr algn="l">
              <a:defRPr sz="4400" b="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425450" y="2571750"/>
            <a:ext cx="7194550" cy="524257"/>
          </a:xfrm>
        </p:spPr>
        <p:txBody>
          <a:bodyPr lIns="0" tIns="0" rIns="0" bIns="0" anchor="t">
            <a:noAutofit/>
          </a:bodyPr>
          <a:lstStyle>
            <a:lvl1pPr marL="0" indent="0" algn="l">
              <a:buNone/>
              <a:defRPr sz="18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178393298"/>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icture">
    <p:spTree>
      <p:nvGrpSpPr>
        <p:cNvPr id="1" name=""/>
        <p:cNvGrpSpPr/>
        <p:nvPr/>
      </p:nvGrpSpPr>
      <p:grpSpPr>
        <a:xfrm>
          <a:off x="0" y="0"/>
          <a:ext cx="0" cy="0"/>
          <a:chOff x="0" y="0"/>
          <a:chExt cx="0" cy="0"/>
        </a:xfrm>
      </p:grpSpPr>
      <p:sp>
        <p:nvSpPr>
          <p:cNvPr id="13" name="Rectangle 12"/>
          <p:cNvSpPr/>
          <p:nvPr userDrawn="1"/>
        </p:nvSpPr>
        <p:spPr>
          <a:xfrm>
            <a:off x="0" y="0"/>
            <a:ext cx="9144000" cy="1141111"/>
          </a:xfrm>
          <a:prstGeom prst="rect">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1"/>
          <p:cNvSpPr>
            <a:spLocks noGrp="1"/>
          </p:cNvSpPr>
          <p:nvPr>
            <p:ph type="title"/>
          </p:nvPr>
        </p:nvSpPr>
        <p:spPr>
          <a:xfrm>
            <a:off x="426245" y="256358"/>
            <a:ext cx="8184969" cy="753439"/>
          </a:xfrm>
        </p:spPr>
        <p:txBody>
          <a:bodyPr/>
          <a:lstStyle>
            <a:lvl1pPr>
              <a:defRPr>
                <a:solidFill>
                  <a:schemeClr val="accent2"/>
                </a:solidFill>
              </a:defRPr>
            </a:lvl1pPr>
          </a:lstStyle>
          <a:p>
            <a:r>
              <a:rPr lang="en-US"/>
              <a:t>Click to edit Master title style</a:t>
            </a:r>
            <a:endParaRPr lang="en-US" dirty="0"/>
          </a:p>
        </p:txBody>
      </p:sp>
      <p:sp>
        <p:nvSpPr>
          <p:cNvPr id="4" name="Slide Number Placeholder 3"/>
          <p:cNvSpPr>
            <a:spLocks noGrp="1"/>
          </p:cNvSpPr>
          <p:nvPr>
            <p:ph type="sldNum" sz="quarter" idx="11"/>
          </p:nvPr>
        </p:nvSpPr>
        <p:spPr/>
        <p:txBody>
          <a:bodyPr/>
          <a:lstStyle/>
          <a:p>
            <a:fld id="{77E68ECE-59D7-452D-8595-BBB947F3BD2D}" type="slidenum">
              <a:rPr lang="en-US" smtClean="0"/>
              <a:pPr/>
              <a:t>‹#›</a:t>
            </a:fld>
            <a:endParaRPr lang="en-US" dirty="0"/>
          </a:p>
        </p:txBody>
      </p:sp>
      <p:sp>
        <p:nvSpPr>
          <p:cNvPr id="10" name="Text Placeholder 9"/>
          <p:cNvSpPr>
            <a:spLocks noGrp="1"/>
          </p:cNvSpPr>
          <p:nvPr>
            <p:ph type="body" sz="quarter" idx="12"/>
          </p:nvPr>
        </p:nvSpPr>
        <p:spPr>
          <a:xfrm>
            <a:off x="428264" y="1431925"/>
            <a:ext cx="8185913" cy="2973388"/>
          </a:xfrm>
        </p:spPr>
        <p:txBody>
          <a:bodyPr/>
          <a:lstStyle>
            <a:lvl1pPr>
              <a:lnSpc>
                <a:spcPct val="100000"/>
              </a:lnSpc>
              <a:defRPr>
                <a:solidFill>
                  <a:schemeClr val="tx2"/>
                </a:solidFill>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825" y="4832472"/>
            <a:ext cx="493740" cy="141430"/>
          </a:xfrm>
          <a:prstGeom prst="rect">
            <a:avLst/>
          </a:prstGeom>
        </p:spPr>
      </p:pic>
    </p:spTree>
    <p:extLst>
      <p:ext uri="{BB962C8B-B14F-4D97-AF65-F5344CB8AC3E}">
        <p14:creationId xmlns:p14="http://schemas.microsoft.com/office/powerpoint/2010/main" val="444967054"/>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F2007-8A48-435E-8CAF-8F2A69F9F337}"/>
              </a:ext>
            </a:extLst>
          </p:cNvPr>
          <p:cNvSpPr>
            <a:spLocks noGrp="1"/>
          </p:cNvSpPr>
          <p:nvPr>
            <p:ph type="title"/>
          </p:nvPr>
        </p:nvSpPr>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501DBC6C-A95B-4606-966C-13CE5FF319C4}"/>
              </a:ext>
            </a:extLst>
          </p:cNvPr>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9B025FB-F6B7-4828-87FA-3D2F503655CD}"/>
              </a:ext>
            </a:extLst>
          </p:cNvPr>
          <p:cNvSpPr>
            <a:spLocks noGrp="1"/>
          </p:cNvSpPr>
          <p:nvPr>
            <p:ph type="dt" sz="half" idx="10"/>
          </p:nvPr>
        </p:nvSpPr>
        <p:spPr/>
        <p:txBody>
          <a:bodyPr/>
          <a:lstStyle/>
          <a:p>
            <a:fld id="{DE50F6D2-BD8A-4412-BA44-446B1A64A516}" type="datetimeFigureOut">
              <a:rPr lang="en-CA" smtClean="0"/>
              <a:t>2024-12-19</a:t>
            </a:fld>
            <a:endParaRPr lang="en-CA"/>
          </a:p>
        </p:txBody>
      </p:sp>
      <p:sp>
        <p:nvSpPr>
          <p:cNvPr id="5" name="Footer Placeholder 4">
            <a:extLst>
              <a:ext uri="{FF2B5EF4-FFF2-40B4-BE49-F238E27FC236}">
                <a16:creationId xmlns:a16="http://schemas.microsoft.com/office/drawing/2014/main" id="{28F4E67D-427F-45C9-8FC2-8214709D44F2}"/>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AAB73998-BA4D-4677-AF76-09111AB67347}"/>
              </a:ext>
            </a:extLst>
          </p:cNvPr>
          <p:cNvSpPr>
            <a:spLocks noGrp="1"/>
          </p:cNvSpPr>
          <p:nvPr>
            <p:ph type="sldNum" sz="quarter" idx="12"/>
          </p:nvPr>
        </p:nvSpPr>
        <p:spPr/>
        <p:txBody>
          <a:bodyPr/>
          <a:lstStyle/>
          <a:p>
            <a:fld id="{920D54A8-A43B-4FAC-87FA-7155E4EBCFDB}" type="slidenum">
              <a:rPr lang="en-CA" smtClean="0"/>
              <a:t>‹#›</a:t>
            </a:fld>
            <a:endParaRPr lang="en-CA"/>
          </a:p>
        </p:txBody>
      </p:sp>
    </p:spTree>
    <p:extLst>
      <p:ext uri="{BB962C8B-B14F-4D97-AF65-F5344CB8AC3E}">
        <p14:creationId xmlns:p14="http://schemas.microsoft.com/office/powerpoint/2010/main" val="10360530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meline_1">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327369" y="273844"/>
            <a:ext cx="8489263" cy="698219"/>
          </a:xfrm>
        </p:spPr>
        <p:txBody>
          <a:bodyPr tIns="91440" bIns="0">
            <a:noAutofit/>
          </a:bodyPr>
          <a:lstStyle>
            <a:lvl1pPr algn="ctr">
              <a:defRPr sz="3750">
                <a:solidFill>
                  <a:schemeClr val="accent5"/>
                </a:solidFill>
              </a:defRPr>
            </a:lvl1pPr>
          </a:lstStyle>
          <a:p>
            <a:r>
              <a:rPr lang="en-US" dirty="0"/>
              <a:t>Add title</a:t>
            </a:r>
          </a:p>
        </p:txBody>
      </p:sp>
      <p:sp>
        <p:nvSpPr>
          <p:cNvPr id="7" name="Text Placeholder 6">
            <a:extLst>
              <a:ext uri="{FF2B5EF4-FFF2-40B4-BE49-F238E27FC236}">
                <a16:creationId xmlns:a16="http://schemas.microsoft.com/office/drawing/2014/main" id="{3FC7E382-139D-81C9-213E-ABB543805117}"/>
              </a:ext>
            </a:extLst>
          </p:cNvPr>
          <p:cNvSpPr>
            <a:spLocks noGrp="1"/>
          </p:cNvSpPr>
          <p:nvPr>
            <p:ph type="body" sz="quarter" idx="10" hasCustomPrompt="1"/>
          </p:nvPr>
        </p:nvSpPr>
        <p:spPr>
          <a:xfrm>
            <a:off x="327369" y="972063"/>
            <a:ext cx="8489263" cy="431006"/>
          </a:xfrm>
        </p:spPr>
        <p:txBody>
          <a:bodyPr>
            <a:noAutofit/>
          </a:bodyPr>
          <a:lstStyle>
            <a:lvl1pPr marL="0" indent="0" algn="ctr">
              <a:buNone/>
              <a:defRPr sz="1500" b="1" cap="all" spc="225" baseline="0">
                <a:solidFill>
                  <a:schemeClr val="accent5"/>
                </a:solidFill>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SUBTITLE</a:t>
            </a:r>
          </a:p>
        </p:txBody>
      </p:sp>
      <p:sp>
        <p:nvSpPr>
          <p:cNvPr id="8" name="Text Placeholder 6">
            <a:extLst>
              <a:ext uri="{FF2B5EF4-FFF2-40B4-BE49-F238E27FC236}">
                <a16:creationId xmlns:a16="http://schemas.microsoft.com/office/drawing/2014/main" id="{0A65FCCB-71AC-57AB-9072-A30D1F53FC2A}"/>
              </a:ext>
            </a:extLst>
          </p:cNvPr>
          <p:cNvSpPr>
            <a:spLocks noGrp="1"/>
          </p:cNvSpPr>
          <p:nvPr>
            <p:ph type="body" sz="quarter" idx="11" hasCustomPrompt="1"/>
          </p:nvPr>
        </p:nvSpPr>
        <p:spPr>
          <a:xfrm>
            <a:off x="320827" y="1513835"/>
            <a:ext cx="1137362" cy="431006"/>
          </a:xfrm>
        </p:spPr>
        <p:txBody>
          <a:bodyPr>
            <a:noAutofit/>
          </a:bodyPr>
          <a:lstStyle>
            <a:lvl1pPr marL="0" indent="0" algn="l">
              <a:buNone/>
              <a:defRPr sz="2100" b="0" cap="all"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1" name="Text Placeholder 6">
            <a:extLst>
              <a:ext uri="{FF2B5EF4-FFF2-40B4-BE49-F238E27FC236}">
                <a16:creationId xmlns:a16="http://schemas.microsoft.com/office/drawing/2014/main" id="{5CF6C398-93E6-A99F-EFDF-A55942B3F0E0}"/>
              </a:ext>
            </a:extLst>
          </p:cNvPr>
          <p:cNvSpPr>
            <a:spLocks noGrp="1"/>
          </p:cNvSpPr>
          <p:nvPr>
            <p:ph type="body" sz="quarter" idx="12" hasCustomPrompt="1"/>
          </p:nvPr>
        </p:nvSpPr>
        <p:spPr>
          <a:xfrm>
            <a:off x="1554025" y="1513835"/>
            <a:ext cx="1137362" cy="431006"/>
          </a:xfrm>
        </p:spPr>
        <p:txBody>
          <a:bodyPr>
            <a:noAutofit/>
          </a:bodyPr>
          <a:lstStyle>
            <a:lvl1pPr marL="0" indent="0" algn="l">
              <a:buNone/>
              <a:defRPr sz="2100" b="0" cap="all"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2" name="Text Placeholder 6">
            <a:extLst>
              <a:ext uri="{FF2B5EF4-FFF2-40B4-BE49-F238E27FC236}">
                <a16:creationId xmlns:a16="http://schemas.microsoft.com/office/drawing/2014/main" id="{AE291EFA-0974-0076-CEBE-59D6F7EA799F}"/>
              </a:ext>
            </a:extLst>
          </p:cNvPr>
          <p:cNvSpPr>
            <a:spLocks noGrp="1"/>
          </p:cNvSpPr>
          <p:nvPr>
            <p:ph type="body" sz="quarter" idx="13" hasCustomPrompt="1"/>
          </p:nvPr>
        </p:nvSpPr>
        <p:spPr>
          <a:xfrm>
            <a:off x="2772377" y="1513835"/>
            <a:ext cx="1137362" cy="431006"/>
          </a:xfrm>
        </p:spPr>
        <p:txBody>
          <a:bodyPr>
            <a:noAutofit/>
          </a:bodyPr>
          <a:lstStyle>
            <a:lvl1pPr marL="0" indent="0" algn="l">
              <a:buNone/>
              <a:defRPr sz="2100" b="0" cap="all"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3" name="Text Placeholder 6">
            <a:extLst>
              <a:ext uri="{FF2B5EF4-FFF2-40B4-BE49-F238E27FC236}">
                <a16:creationId xmlns:a16="http://schemas.microsoft.com/office/drawing/2014/main" id="{D6D7C929-37FC-D4F9-240C-3E716CF74ACF}"/>
              </a:ext>
            </a:extLst>
          </p:cNvPr>
          <p:cNvSpPr>
            <a:spLocks noGrp="1"/>
          </p:cNvSpPr>
          <p:nvPr>
            <p:ph type="body" sz="quarter" idx="14" hasCustomPrompt="1"/>
          </p:nvPr>
        </p:nvSpPr>
        <p:spPr>
          <a:xfrm>
            <a:off x="4007663" y="1513835"/>
            <a:ext cx="1137362" cy="431006"/>
          </a:xfrm>
        </p:spPr>
        <p:txBody>
          <a:bodyPr>
            <a:noAutofit/>
          </a:bodyPr>
          <a:lstStyle>
            <a:lvl1pPr marL="0" indent="0" algn="l">
              <a:buNone/>
              <a:defRPr sz="2100" b="0" cap="all"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4" name="Text Placeholder 6">
            <a:extLst>
              <a:ext uri="{FF2B5EF4-FFF2-40B4-BE49-F238E27FC236}">
                <a16:creationId xmlns:a16="http://schemas.microsoft.com/office/drawing/2014/main" id="{FD4D7B7F-47B6-90A3-0C50-BFF900083477}"/>
              </a:ext>
            </a:extLst>
          </p:cNvPr>
          <p:cNvSpPr>
            <a:spLocks noGrp="1"/>
          </p:cNvSpPr>
          <p:nvPr>
            <p:ph type="body" sz="quarter" idx="15" hasCustomPrompt="1"/>
          </p:nvPr>
        </p:nvSpPr>
        <p:spPr>
          <a:xfrm>
            <a:off x="5226016" y="1513835"/>
            <a:ext cx="1137362" cy="431006"/>
          </a:xfrm>
        </p:spPr>
        <p:txBody>
          <a:bodyPr>
            <a:noAutofit/>
          </a:bodyPr>
          <a:lstStyle>
            <a:lvl1pPr marL="0" indent="0" algn="l">
              <a:buNone/>
              <a:defRPr sz="2100" b="0" cap="all"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5" name="Text Placeholder 6">
            <a:extLst>
              <a:ext uri="{FF2B5EF4-FFF2-40B4-BE49-F238E27FC236}">
                <a16:creationId xmlns:a16="http://schemas.microsoft.com/office/drawing/2014/main" id="{D8299739-6734-AC50-12FE-A0EDBE695861}"/>
              </a:ext>
            </a:extLst>
          </p:cNvPr>
          <p:cNvSpPr>
            <a:spLocks noGrp="1"/>
          </p:cNvSpPr>
          <p:nvPr>
            <p:ph type="body" sz="quarter" idx="16" hasCustomPrompt="1"/>
          </p:nvPr>
        </p:nvSpPr>
        <p:spPr>
          <a:xfrm>
            <a:off x="6444368" y="1513835"/>
            <a:ext cx="1137362" cy="431006"/>
          </a:xfrm>
        </p:spPr>
        <p:txBody>
          <a:bodyPr>
            <a:noAutofit/>
          </a:bodyPr>
          <a:lstStyle>
            <a:lvl1pPr marL="0" indent="0" algn="l">
              <a:buNone/>
              <a:defRPr sz="2100" b="0" cap="all"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XXXX</a:t>
            </a:r>
          </a:p>
        </p:txBody>
      </p:sp>
      <p:sp>
        <p:nvSpPr>
          <p:cNvPr id="16" name="Text Placeholder 6">
            <a:extLst>
              <a:ext uri="{FF2B5EF4-FFF2-40B4-BE49-F238E27FC236}">
                <a16:creationId xmlns:a16="http://schemas.microsoft.com/office/drawing/2014/main" id="{12B20D24-A521-7B35-F80C-43831172F22C}"/>
              </a:ext>
            </a:extLst>
          </p:cNvPr>
          <p:cNvSpPr>
            <a:spLocks noGrp="1"/>
          </p:cNvSpPr>
          <p:nvPr>
            <p:ph type="body" sz="quarter" idx="17" hasCustomPrompt="1"/>
          </p:nvPr>
        </p:nvSpPr>
        <p:spPr>
          <a:xfrm>
            <a:off x="7672728" y="1513835"/>
            <a:ext cx="1137362" cy="431006"/>
          </a:xfrm>
        </p:spPr>
        <p:txBody>
          <a:bodyPr>
            <a:noAutofit/>
          </a:bodyPr>
          <a:lstStyle>
            <a:lvl1pPr marL="0" indent="0" algn="l">
              <a:buNone/>
              <a:defRPr sz="2100" b="0" cap="all"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XXXX</a:t>
            </a:r>
          </a:p>
        </p:txBody>
      </p:sp>
      <p:sp>
        <p:nvSpPr>
          <p:cNvPr id="17" name="Text Placeholder 6">
            <a:extLst>
              <a:ext uri="{FF2B5EF4-FFF2-40B4-BE49-F238E27FC236}">
                <a16:creationId xmlns:a16="http://schemas.microsoft.com/office/drawing/2014/main" id="{6B73193A-88EA-B0EF-BE93-8DF234EB1751}"/>
              </a:ext>
            </a:extLst>
          </p:cNvPr>
          <p:cNvSpPr>
            <a:spLocks noGrp="1"/>
          </p:cNvSpPr>
          <p:nvPr>
            <p:ph type="body" sz="quarter" idx="18" hasCustomPrompt="1"/>
          </p:nvPr>
        </p:nvSpPr>
        <p:spPr>
          <a:xfrm>
            <a:off x="320827" y="1961632"/>
            <a:ext cx="1137362" cy="507929"/>
          </a:xfrm>
        </p:spPr>
        <p:txBody>
          <a:bodyPr>
            <a:noAutofit/>
          </a:bodyPr>
          <a:lstStyle>
            <a:lvl1pPr marL="0" indent="0" algn="l">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8" name="Text Placeholder 6">
            <a:extLst>
              <a:ext uri="{FF2B5EF4-FFF2-40B4-BE49-F238E27FC236}">
                <a16:creationId xmlns:a16="http://schemas.microsoft.com/office/drawing/2014/main" id="{EDCB1B8E-D420-780E-9AB7-AC039F356D3B}"/>
              </a:ext>
            </a:extLst>
          </p:cNvPr>
          <p:cNvSpPr>
            <a:spLocks noGrp="1"/>
          </p:cNvSpPr>
          <p:nvPr>
            <p:ph type="body" sz="quarter" idx="19" hasCustomPrompt="1"/>
          </p:nvPr>
        </p:nvSpPr>
        <p:spPr>
          <a:xfrm>
            <a:off x="1554025" y="1961632"/>
            <a:ext cx="1137362" cy="507929"/>
          </a:xfrm>
        </p:spPr>
        <p:txBody>
          <a:bodyPr>
            <a:noAutofit/>
          </a:bodyPr>
          <a:lstStyle>
            <a:lvl1pPr marL="0" indent="0" algn="l">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9" name="Text Placeholder 6">
            <a:extLst>
              <a:ext uri="{FF2B5EF4-FFF2-40B4-BE49-F238E27FC236}">
                <a16:creationId xmlns:a16="http://schemas.microsoft.com/office/drawing/2014/main" id="{7656A84E-C390-F554-7CF9-98D0A99CB425}"/>
              </a:ext>
            </a:extLst>
          </p:cNvPr>
          <p:cNvSpPr>
            <a:spLocks noGrp="1"/>
          </p:cNvSpPr>
          <p:nvPr>
            <p:ph type="body" sz="quarter" idx="20" hasCustomPrompt="1"/>
          </p:nvPr>
        </p:nvSpPr>
        <p:spPr>
          <a:xfrm>
            <a:off x="2772377" y="1961632"/>
            <a:ext cx="1137362" cy="507929"/>
          </a:xfrm>
        </p:spPr>
        <p:txBody>
          <a:bodyPr>
            <a:noAutofit/>
          </a:bodyPr>
          <a:lstStyle>
            <a:lvl1pPr marL="0" indent="0" algn="l">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0" name="Text Placeholder 6">
            <a:extLst>
              <a:ext uri="{FF2B5EF4-FFF2-40B4-BE49-F238E27FC236}">
                <a16:creationId xmlns:a16="http://schemas.microsoft.com/office/drawing/2014/main" id="{58932D1A-5F27-5DB5-2EA3-5D2198BFE1E4}"/>
              </a:ext>
            </a:extLst>
          </p:cNvPr>
          <p:cNvSpPr>
            <a:spLocks noGrp="1"/>
          </p:cNvSpPr>
          <p:nvPr>
            <p:ph type="body" sz="quarter" idx="21" hasCustomPrompt="1"/>
          </p:nvPr>
        </p:nvSpPr>
        <p:spPr>
          <a:xfrm>
            <a:off x="4007663" y="1961632"/>
            <a:ext cx="1137362" cy="507929"/>
          </a:xfrm>
        </p:spPr>
        <p:txBody>
          <a:bodyPr>
            <a:noAutofit/>
          </a:bodyPr>
          <a:lstStyle>
            <a:lvl1pPr marL="0" indent="0" algn="l">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1" name="Text Placeholder 6">
            <a:extLst>
              <a:ext uri="{FF2B5EF4-FFF2-40B4-BE49-F238E27FC236}">
                <a16:creationId xmlns:a16="http://schemas.microsoft.com/office/drawing/2014/main" id="{DB0B66E2-831B-8B5D-7260-F680B1DCB4C0}"/>
              </a:ext>
            </a:extLst>
          </p:cNvPr>
          <p:cNvSpPr>
            <a:spLocks noGrp="1"/>
          </p:cNvSpPr>
          <p:nvPr>
            <p:ph type="body" sz="quarter" idx="22" hasCustomPrompt="1"/>
          </p:nvPr>
        </p:nvSpPr>
        <p:spPr>
          <a:xfrm>
            <a:off x="5226016" y="1961632"/>
            <a:ext cx="1137362" cy="507929"/>
          </a:xfrm>
        </p:spPr>
        <p:txBody>
          <a:bodyPr>
            <a:noAutofit/>
          </a:bodyPr>
          <a:lstStyle>
            <a:lvl1pPr marL="0" indent="0" algn="l">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2" name="Text Placeholder 6">
            <a:extLst>
              <a:ext uri="{FF2B5EF4-FFF2-40B4-BE49-F238E27FC236}">
                <a16:creationId xmlns:a16="http://schemas.microsoft.com/office/drawing/2014/main" id="{5E01213A-B19D-C32B-3CC5-8C7DF3E8B253}"/>
              </a:ext>
            </a:extLst>
          </p:cNvPr>
          <p:cNvSpPr>
            <a:spLocks noGrp="1"/>
          </p:cNvSpPr>
          <p:nvPr>
            <p:ph type="body" sz="quarter" idx="23" hasCustomPrompt="1"/>
          </p:nvPr>
        </p:nvSpPr>
        <p:spPr>
          <a:xfrm>
            <a:off x="6444368" y="1961632"/>
            <a:ext cx="1137362" cy="507929"/>
          </a:xfrm>
        </p:spPr>
        <p:txBody>
          <a:bodyPr>
            <a:noAutofit/>
          </a:bodyPr>
          <a:lstStyle>
            <a:lvl1pPr marL="0" indent="0" algn="l">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3" name="Text Placeholder 6">
            <a:extLst>
              <a:ext uri="{FF2B5EF4-FFF2-40B4-BE49-F238E27FC236}">
                <a16:creationId xmlns:a16="http://schemas.microsoft.com/office/drawing/2014/main" id="{5D66B4D4-1888-12A9-F2A9-581EC9B06386}"/>
              </a:ext>
            </a:extLst>
          </p:cNvPr>
          <p:cNvSpPr>
            <a:spLocks noGrp="1"/>
          </p:cNvSpPr>
          <p:nvPr>
            <p:ph type="body" sz="quarter" idx="24" hasCustomPrompt="1"/>
          </p:nvPr>
        </p:nvSpPr>
        <p:spPr>
          <a:xfrm>
            <a:off x="7672728" y="1961632"/>
            <a:ext cx="1137362" cy="507929"/>
          </a:xfrm>
        </p:spPr>
        <p:txBody>
          <a:bodyPr>
            <a:noAutofit/>
          </a:bodyPr>
          <a:lstStyle>
            <a:lvl1pPr marL="0" indent="0" algn="l">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a:t>
            </a:r>
          </a:p>
        </p:txBody>
      </p:sp>
      <p:sp>
        <p:nvSpPr>
          <p:cNvPr id="26" name="Text Placeholder 6">
            <a:extLst>
              <a:ext uri="{FF2B5EF4-FFF2-40B4-BE49-F238E27FC236}">
                <a16:creationId xmlns:a16="http://schemas.microsoft.com/office/drawing/2014/main" id="{8BA70EC6-938E-0C76-59B1-A0D291AC520E}"/>
              </a:ext>
            </a:extLst>
          </p:cNvPr>
          <p:cNvSpPr>
            <a:spLocks noGrp="1"/>
          </p:cNvSpPr>
          <p:nvPr>
            <p:ph type="body" sz="quarter" idx="25" hasCustomPrompt="1"/>
          </p:nvPr>
        </p:nvSpPr>
        <p:spPr>
          <a:xfrm>
            <a:off x="320827" y="2691373"/>
            <a:ext cx="1137362" cy="882017"/>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7" name="Text Placeholder 6">
            <a:extLst>
              <a:ext uri="{FF2B5EF4-FFF2-40B4-BE49-F238E27FC236}">
                <a16:creationId xmlns:a16="http://schemas.microsoft.com/office/drawing/2014/main" id="{45208294-243B-6B1C-7B4D-D51C83E833BA}"/>
              </a:ext>
            </a:extLst>
          </p:cNvPr>
          <p:cNvSpPr>
            <a:spLocks noGrp="1"/>
          </p:cNvSpPr>
          <p:nvPr>
            <p:ph type="body" sz="quarter" idx="26" hasCustomPrompt="1"/>
          </p:nvPr>
        </p:nvSpPr>
        <p:spPr>
          <a:xfrm>
            <a:off x="1542373" y="2691373"/>
            <a:ext cx="1137362" cy="882017"/>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8" name="Text Placeholder 6">
            <a:extLst>
              <a:ext uri="{FF2B5EF4-FFF2-40B4-BE49-F238E27FC236}">
                <a16:creationId xmlns:a16="http://schemas.microsoft.com/office/drawing/2014/main" id="{F9F6658C-4BEF-1B93-92E7-AE2570118194}"/>
              </a:ext>
            </a:extLst>
          </p:cNvPr>
          <p:cNvSpPr>
            <a:spLocks noGrp="1"/>
          </p:cNvSpPr>
          <p:nvPr>
            <p:ph type="body" sz="quarter" idx="27" hasCustomPrompt="1"/>
          </p:nvPr>
        </p:nvSpPr>
        <p:spPr>
          <a:xfrm>
            <a:off x="2763918" y="2691373"/>
            <a:ext cx="1159990" cy="882017"/>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9" name="Text Placeholder 6">
            <a:extLst>
              <a:ext uri="{FF2B5EF4-FFF2-40B4-BE49-F238E27FC236}">
                <a16:creationId xmlns:a16="http://schemas.microsoft.com/office/drawing/2014/main" id="{C9DE0F18-7248-091B-B3CF-C52106002CCE}"/>
              </a:ext>
            </a:extLst>
          </p:cNvPr>
          <p:cNvSpPr>
            <a:spLocks noGrp="1"/>
          </p:cNvSpPr>
          <p:nvPr>
            <p:ph type="body" sz="quarter" idx="28" hasCustomPrompt="1"/>
          </p:nvPr>
        </p:nvSpPr>
        <p:spPr>
          <a:xfrm>
            <a:off x="4008091" y="2691373"/>
            <a:ext cx="1137362" cy="882017"/>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0" name="Text Placeholder 6">
            <a:extLst>
              <a:ext uri="{FF2B5EF4-FFF2-40B4-BE49-F238E27FC236}">
                <a16:creationId xmlns:a16="http://schemas.microsoft.com/office/drawing/2014/main" id="{9940A882-262E-11D9-20F5-FC422DA6058B}"/>
              </a:ext>
            </a:extLst>
          </p:cNvPr>
          <p:cNvSpPr>
            <a:spLocks noGrp="1"/>
          </p:cNvSpPr>
          <p:nvPr>
            <p:ph type="body" sz="quarter" idx="29" hasCustomPrompt="1"/>
          </p:nvPr>
        </p:nvSpPr>
        <p:spPr>
          <a:xfrm>
            <a:off x="5229636" y="2691373"/>
            <a:ext cx="1137362" cy="882017"/>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1" name="Text Placeholder 6">
            <a:extLst>
              <a:ext uri="{FF2B5EF4-FFF2-40B4-BE49-F238E27FC236}">
                <a16:creationId xmlns:a16="http://schemas.microsoft.com/office/drawing/2014/main" id="{F1943B66-B889-2293-1A59-B08E0A4A09D8}"/>
              </a:ext>
            </a:extLst>
          </p:cNvPr>
          <p:cNvSpPr>
            <a:spLocks noGrp="1"/>
          </p:cNvSpPr>
          <p:nvPr>
            <p:ph type="body" sz="quarter" idx="30" hasCustomPrompt="1"/>
          </p:nvPr>
        </p:nvSpPr>
        <p:spPr>
          <a:xfrm>
            <a:off x="6451181" y="2691373"/>
            <a:ext cx="1137362" cy="882017"/>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2" name="Text Placeholder 6">
            <a:extLst>
              <a:ext uri="{FF2B5EF4-FFF2-40B4-BE49-F238E27FC236}">
                <a16:creationId xmlns:a16="http://schemas.microsoft.com/office/drawing/2014/main" id="{93FE27AA-101D-9FC1-39E1-665CEBA591FB}"/>
              </a:ext>
            </a:extLst>
          </p:cNvPr>
          <p:cNvSpPr>
            <a:spLocks noGrp="1"/>
          </p:cNvSpPr>
          <p:nvPr>
            <p:ph type="body" sz="quarter" idx="31" hasCustomPrompt="1"/>
          </p:nvPr>
        </p:nvSpPr>
        <p:spPr>
          <a:xfrm>
            <a:off x="7672728" y="2691373"/>
            <a:ext cx="1137362" cy="882017"/>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4" name="Picture Placeholder 33">
            <a:extLst>
              <a:ext uri="{FF2B5EF4-FFF2-40B4-BE49-F238E27FC236}">
                <a16:creationId xmlns:a16="http://schemas.microsoft.com/office/drawing/2014/main" id="{39C37C26-8255-6660-DCE1-D05B99B82D0D}"/>
              </a:ext>
            </a:extLst>
          </p:cNvPr>
          <p:cNvSpPr>
            <a:spLocks noGrp="1"/>
          </p:cNvSpPr>
          <p:nvPr>
            <p:ph type="pic" sz="quarter" idx="32"/>
          </p:nvPr>
        </p:nvSpPr>
        <p:spPr>
          <a:xfrm>
            <a:off x="0" y="3758184"/>
            <a:ext cx="1282446" cy="1385316"/>
          </a:xfrm>
        </p:spPr>
        <p:txBody>
          <a:bodyPr anchor="ctr">
            <a:normAutofit/>
          </a:bodyPr>
          <a:lstStyle>
            <a:lvl1pPr marL="0" indent="0" algn="ctr">
              <a:buNone/>
              <a:defRPr sz="1200"/>
            </a:lvl1pPr>
          </a:lstStyle>
          <a:p>
            <a:r>
              <a:rPr lang="en-US"/>
              <a:t>Click icon to add picture</a:t>
            </a:r>
            <a:endParaRPr lang="en-US" dirty="0"/>
          </a:p>
        </p:txBody>
      </p:sp>
      <p:sp>
        <p:nvSpPr>
          <p:cNvPr id="36" name="Picture Placeholder 33">
            <a:extLst>
              <a:ext uri="{FF2B5EF4-FFF2-40B4-BE49-F238E27FC236}">
                <a16:creationId xmlns:a16="http://schemas.microsoft.com/office/drawing/2014/main" id="{B8B0653A-87D0-F144-0A04-EC18C75CDE46}"/>
              </a:ext>
            </a:extLst>
          </p:cNvPr>
          <p:cNvSpPr>
            <a:spLocks noGrp="1"/>
          </p:cNvSpPr>
          <p:nvPr>
            <p:ph type="pic" sz="quarter" idx="34"/>
          </p:nvPr>
        </p:nvSpPr>
        <p:spPr>
          <a:xfrm>
            <a:off x="1310259" y="3758184"/>
            <a:ext cx="1282446" cy="1385316"/>
          </a:xfrm>
        </p:spPr>
        <p:txBody>
          <a:bodyPr anchor="ctr">
            <a:normAutofit/>
          </a:bodyPr>
          <a:lstStyle>
            <a:lvl1pPr marL="0" indent="0" algn="ctr">
              <a:buNone/>
              <a:defRPr sz="1200"/>
            </a:lvl1pPr>
          </a:lstStyle>
          <a:p>
            <a:r>
              <a:rPr lang="en-US"/>
              <a:t>Click icon to add picture</a:t>
            </a:r>
            <a:endParaRPr lang="en-US" dirty="0"/>
          </a:p>
        </p:txBody>
      </p:sp>
      <p:sp>
        <p:nvSpPr>
          <p:cNvPr id="37" name="Picture Placeholder 33">
            <a:extLst>
              <a:ext uri="{FF2B5EF4-FFF2-40B4-BE49-F238E27FC236}">
                <a16:creationId xmlns:a16="http://schemas.microsoft.com/office/drawing/2014/main" id="{2D436861-E5E4-0D02-515D-5135ED5C81BD}"/>
              </a:ext>
            </a:extLst>
          </p:cNvPr>
          <p:cNvSpPr>
            <a:spLocks noGrp="1"/>
          </p:cNvSpPr>
          <p:nvPr>
            <p:ph type="pic" sz="quarter" idx="35"/>
          </p:nvPr>
        </p:nvSpPr>
        <p:spPr>
          <a:xfrm>
            <a:off x="2620518" y="3758184"/>
            <a:ext cx="1282446" cy="1385316"/>
          </a:xfrm>
        </p:spPr>
        <p:txBody>
          <a:bodyPr anchor="ctr">
            <a:normAutofit/>
          </a:bodyPr>
          <a:lstStyle>
            <a:lvl1pPr marL="0" indent="0" algn="ctr">
              <a:buNone/>
              <a:defRPr sz="1200"/>
            </a:lvl1pPr>
          </a:lstStyle>
          <a:p>
            <a:r>
              <a:rPr lang="en-US"/>
              <a:t>Click icon to add picture</a:t>
            </a:r>
            <a:endParaRPr lang="en-US" dirty="0"/>
          </a:p>
        </p:txBody>
      </p:sp>
      <p:sp>
        <p:nvSpPr>
          <p:cNvPr id="38" name="Picture Placeholder 33">
            <a:extLst>
              <a:ext uri="{FF2B5EF4-FFF2-40B4-BE49-F238E27FC236}">
                <a16:creationId xmlns:a16="http://schemas.microsoft.com/office/drawing/2014/main" id="{38A682C7-CD55-0D0D-115A-C741A38A9D57}"/>
              </a:ext>
            </a:extLst>
          </p:cNvPr>
          <p:cNvSpPr>
            <a:spLocks noGrp="1"/>
          </p:cNvSpPr>
          <p:nvPr>
            <p:ph type="pic" sz="quarter" idx="36"/>
          </p:nvPr>
        </p:nvSpPr>
        <p:spPr>
          <a:xfrm>
            <a:off x="3930777" y="3758184"/>
            <a:ext cx="1282446" cy="1385316"/>
          </a:xfrm>
        </p:spPr>
        <p:txBody>
          <a:bodyPr anchor="ctr">
            <a:normAutofit/>
          </a:bodyPr>
          <a:lstStyle>
            <a:lvl1pPr marL="0" indent="0" algn="ctr">
              <a:buNone/>
              <a:defRPr sz="1200"/>
            </a:lvl1pPr>
          </a:lstStyle>
          <a:p>
            <a:r>
              <a:rPr lang="en-US"/>
              <a:t>Click icon to add picture</a:t>
            </a:r>
            <a:endParaRPr lang="en-US" dirty="0"/>
          </a:p>
        </p:txBody>
      </p:sp>
      <p:sp>
        <p:nvSpPr>
          <p:cNvPr id="39" name="Picture Placeholder 33">
            <a:extLst>
              <a:ext uri="{FF2B5EF4-FFF2-40B4-BE49-F238E27FC236}">
                <a16:creationId xmlns:a16="http://schemas.microsoft.com/office/drawing/2014/main" id="{6D2E46AE-8931-07D9-E4BA-236767F05123}"/>
              </a:ext>
            </a:extLst>
          </p:cNvPr>
          <p:cNvSpPr>
            <a:spLocks noGrp="1"/>
          </p:cNvSpPr>
          <p:nvPr>
            <p:ph type="pic" sz="quarter" idx="37"/>
          </p:nvPr>
        </p:nvSpPr>
        <p:spPr>
          <a:xfrm>
            <a:off x="5241036" y="3758184"/>
            <a:ext cx="1282446" cy="1385316"/>
          </a:xfrm>
        </p:spPr>
        <p:txBody>
          <a:bodyPr anchor="ctr">
            <a:normAutofit/>
          </a:bodyPr>
          <a:lstStyle>
            <a:lvl1pPr marL="0" indent="0" algn="ctr">
              <a:buNone/>
              <a:defRPr sz="1200"/>
            </a:lvl1pPr>
          </a:lstStyle>
          <a:p>
            <a:r>
              <a:rPr lang="en-US"/>
              <a:t>Click icon to add picture</a:t>
            </a:r>
            <a:endParaRPr lang="en-US" dirty="0"/>
          </a:p>
        </p:txBody>
      </p:sp>
      <p:sp>
        <p:nvSpPr>
          <p:cNvPr id="40" name="Picture Placeholder 33">
            <a:extLst>
              <a:ext uri="{FF2B5EF4-FFF2-40B4-BE49-F238E27FC236}">
                <a16:creationId xmlns:a16="http://schemas.microsoft.com/office/drawing/2014/main" id="{295565B1-ACA7-F26E-8827-05E8356C7C54}"/>
              </a:ext>
            </a:extLst>
          </p:cNvPr>
          <p:cNvSpPr>
            <a:spLocks noGrp="1"/>
          </p:cNvSpPr>
          <p:nvPr>
            <p:ph type="pic" sz="quarter" idx="38"/>
          </p:nvPr>
        </p:nvSpPr>
        <p:spPr>
          <a:xfrm>
            <a:off x="6551295" y="3758184"/>
            <a:ext cx="1282446" cy="1385316"/>
          </a:xfrm>
        </p:spPr>
        <p:txBody>
          <a:bodyPr anchor="ctr">
            <a:normAutofit/>
          </a:bodyPr>
          <a:lstStyle>
            <a:lvl1pPr marL="0" indent="0" algn="ctr">
              <a:buNone/>
              <a:defRPr sz="1200"/>
            </a:lvl1pPr>
          </a:lstStyle>
          <a:p>
            <a:r>
              <a:rPr lang="en-US"/>
              <a:t>Click icon to add picture</a:t>
            </a:r>
            <a:endParaRPr lang="en-US" dirty="0"/>
          </a:p>
        </p:txBody>
      </p:sp>
      <p:sp>
        <p:nvSpPr>
          <p:cNvPr id="35" name="Picture Placeholder 33">
            <a:extLst>
              <a:ext uri="{FF2B5EF4-FFF2-40B4-BE49-F238E27FC236}">
                <a16:creationId xmlns:a16="http://schemas.microsoft.com/office/drawing/2014/main" id="{AFF99AF0-07B4-1CEE-3781-E91ED317B3DE}"/>
              </a:ext>
            </a:extLst>
          </p:cNvPr>
          <p:cNvSpPr>
            <a:spLocks noGrp="1"/>
          </p:cNvSpPr>
          <p:nvPr>
            <p:ph type="pic" sz="quarter" idx="33"/>
          </p:nvPr>
        </p:nvSpPr>
        <p:spPr>
          <a:xfrm>
            <a:off x="7861554" y="3758184"/>
            <a:ext cx="1282446" cy="1385316"/>
          </a:xfrm>
        </p:spPr>
        <p:txBody>
          <a:bodyPr anchor="ctr">
            <a:normAutofit/>
          </a:bodyPr>
          <a:lstStyle>
            <a:lvl1pPr marL="0" indent="0" algn="ctr">
              <a:buNone/>
              <a:defRPr sz="1200"/>
            </a:lvl1pPr>
          </a:lstStyle>
          <a:p>
            <a:r>
              <a:rPr lang="en-US"/>
              <a:t>Click icon to add picture</a:t>
            </a:r>
            <a:endParaRPr lang="en-US" dirty="0"/>
          </a:p>
        </p:txBody>
      </p:sp>
    </p:spTree>
    <p:extLst>
      <p:ext uri="{BB962C8B-B14F-4D97-AF65-F5344CB8AC3E}">
        <p14:creationId xmlns:p14="http://schemas.microsoft.com/office/powerpoint/2010/main" val="9165715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meline_2">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92887" y="273844"/>
            <a:ext cx="8958227" cy="693532"/>
          </a:xfrm>
        </p:spPr>
        <p:txBody>
          <a:bodyPr tIns="91440" bIns="0">
            <a:noAutofit/>
          </a:bodyPr>
          <a:lstStyle>
            <a:lvl1pPr algn="ctr">
              <a:defRPr sz="3750">
                <a:solidFill>
                  <a:schemeClr val="accent5"/>
                </a:solidFill>
              </a:defRPr>
            </a:lvl1pPr>
          </a:lstStyle>
          <a:p>
            <a:r>
              <a:rPr lang="en-US" dirty="0"/>
              <a:t>Add title</a:t>
            </a:r>
          </a:p>
        </p:txBody>
      </p:sp>
      <p:sp>
        <p:nvSpPr>
          <p:cNvPr id="7" name="Text Placeholder 6">
            <a:extLst>
              <a:ext uri="{FF2B5EF4-FFF2-40B4-BE49-F238E27FC236}">
                <a16:creationId xmlns:a16="http://schemas.microsoft.com/office/drawing/2014/main" id="{3FC7E382-139D-81C9-213E-ABB543805117}"/>
              </a:ext>
            </a:extLst>
          </p:cNvPr>
          <p:cNvSpPr>
            <a:spLocks noGrp="1"/>
          </p:cNvSpPr>
          <p:nvPr>
            <p:ph type="body" sz="quarter" idx="10" hasCustomPrompt="1"/>
          </p:nvPr>
        </p:nvSpPr>
        <p:spPr>
          <a:xfrm>
            <a:off x="92887" y="972063"/>
            <a:ext cx="8958227" cy="431006"/>
          </a:xfrm>
        </p:spPr>
        <p:txBody>
          <a:bodyPr>
            <a:noAutofit/>
          </a:bodyPr>
          <a:lstStyle>
            <a:lvl1pPr marL="0" indent="0" algn="ctr">
              <a:buNone/>
              <a:defRPr sz="1500" b="1" cap="all" spc="225" baseline="0">
                <a:solidFill>
                  <a:schemeClr val="accent5"/>
                </a:solidFill>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SUBTITLE</a:t>
            </a:r>
          </a:p>
        </p:txBody>
      </p:sp>
      <p:sp>
        <p:nvSpPr>
          <p:cNvPr id="34" name="Picture Placeholder 33">
            <a:extLst>
              <a:ext uri="{FF2B5EF4-FFF2-40B4-BE49-F238E27FC236}">
                <a16:creationId xmlns:a16="http://schemas.microsoft.com/office/drawing/2014/main" id="{39C37C26-8255-6660-DCE1-D05B99B82D0D}"/>
              </a:ext>
            </a:extLst>
          </p:cNvPr>
          <p:cNvSpPr>
            <a:spLocks noGrp="1"/>
          </p:cNvSpPr>
          <p:nvPr>
            <p:ph type="pic" sz="quarter" idx="32"/>
          </p:nvPr>
        </p:nvSpPr>
        <p:spPr>
          <a:xfrm>
            <a:off x="0" y="1843659"/>
            <a:ext cx="1309878" cy="1385316"/>
          </a:xfrm>
        </p:spPr>
        <p:txBody>
          <a:bodyPr anchor="ctr">
            <a:normAutofit/>
          </a:bodyPr>
          <a:lstStyle>
            <a:lvl1pPr marL="0" indent="0" algn="ctr">
              <a:buNone/>
              <a:defRPr sz="1200"/>
            </a:lvl1pPr>
          </a:lstStyle>
          <a:p>
            <a:r>
              <a:rPr lang="en-US"/>
              <a:t>Click icon to add picture</a:t>
            </a:r>
            <a:endParaRPr lang="en-US" dirty="0"/>
          </a:p>
        </p:txBody>
      </p:sp>
      <p:sp>
        <p:nvSpPr>
          <p:cNvPr id="8" name="Text Placeholder 6">
            <a:extLst>
              <a:ext uri="{FF2B5EF4-FFF2-40B4-BE49-F238E27FC236}">
                <a16:creationId xmlns:a16="http://schemas.microsoft.com/office/drawing/2014/main" id="{0A65FCCB-71AC-57AB-9072-A30D1F53FC2A}"/>
              </a:ext>
            </a:extLst>
          </p:cNvPr>
          <p:cNvSpPr>
            <a:spLocks noGrp="1"/>
          </p:cNvSpPr>
          <p:nvPr>
            <p:ph type="body" sz="quarter" idx="11" hasCustomPrompt="1"/>
          </p:nvPr>
        </p:nvSpPr>
        <p:spPr>
          <a:xfrm>
            <a:off x="0" y="3225580"/>
            <a:ext cx="1309878" cy="233172"/>
          </a:xfrm>
          <a:solidFill>
            <a:schemeClr val="accent5"/>
          </a:solidFill>
        </p:spPr>
        <p:txBody>
          <a:bodyPr lIns="0" tIns="0" rIns="0" bIns="0">
            <a:noAutofit/>
          </a:bodyPr>
          <a:lstStyle>
            <a:lvl1pPr marL="0" indent="0" algn="ctr">
              <a:lnSpc>
                <a:spcPct val="80000"/>
              </a:lnSpc>
              <a:spcBef>
                <a:spcPts val="0"/>
              </a:spcBef>
              <a:buNone/>
              <a:defRPr sz="1800" b="0" spc="0" baseline="0">
                <a:solidFill>
                  <a:schemeClr val="bg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7" name="Text Placeholder 6">
            <a:extLst>
              <a:ext uri="{FF2B5EF4-FFF2-40B4-BE49-F238E27FC236}">
                <a16:creationId xmlns:a16="http://schemas.microsoft.com/office/drawing/2014/main" id="{6B73193A-88EA-B0EF-BE93-8DF234EB1751}"/>
              </a:ext>
            </a:extLst>
          </p:cNvPr>
          <p:cNvSpPr>
            <a:spLocks noGrp="1"/>
          </p:cNvSpPr>
          <p:nvPr>
            <p:ph type="body" sz="quarter" idx="18" hasCustomPrompt="1"/>
          </p:nvPr>
        </p:nvSpPr>
        <p:spPr>
          <a:xfrm>
            <a:off x="71928" y="3574839"/>
            <a:ext cx="1165860" cy="306878"/>
          </a:xfrm>
        </p:spPr>
        <p:txBody>
          <a:bodyPr>
            <a:noAutofit/>
          </a:bodyPr>
          <a:lstStyle>
            <a:lvl1pPr marL="0" indent="0" algn="l">
              <a:lnSpc>
                <a:spcPct val="100000"/>
              </a:lnSpc>
              <a:spcBef>
                <a:spcPts val="0"/>
              </a:spcBef>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6" name="Text Placeholder 6">
            <a:extLst>
              <a:ext uri="{FF2B5EF4-FFF2-40B4-BE49-F238E27FC236}">
                <a16:creationId xmlns:a16="http://schemas.microsoft.com/office/drawing/2014/main" id="{8BA70EC6-938E-0C76-59B1-A0D291AC520E}"/>
              </a:ext>
            </a:extLst>
          </p:cNvPr>
          <p:cNvSpPr>
            <a:spLocks noGrp="1"/>
          </p:cNvSpPr>
          <p:nvPr>
            <p:ph type="body" sz="quarter" idx="25" hasCustomPrompt="1"/>
          </p:nvPr>
        </p:nvSpPr>
        <p:spPr>
          <a:xfrm>
            <a:off x="71928" y="3933104"/>
            <a:ext cx="1165860" cy="891540"/>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8" name="Text Placeholder 6">
            <a:extLst>
              <a:ext uri="{FF2B5EF4-FFF2-40B4-BE49-F238E27FC236}">
                <a16:creationId xmlns:a16="http://schemas.microsoft.com/office/drawing/2014/main" id="{EDCB1B8E-D420-780E-9AB7-AC039F356D3B}"/>
              </a:ext>
            </a:extLst>
          </p:cNvPr>
          <p:cNvSpPr>
            <a:spLocks noGrp="1"/>
          </p:cNvSpPr>
          <p:nvPr>
            <p:ph type="body" sz="quarter" idx="19" hasCustomPrompt="1"/>
          </p:nvPr>
        </p:nvSpPr>
        <p:spPr>
          <a:xfrm>
            <a:off x="1379445" y="1915251"/>
            <a:ext cx="1165860" cy="306878"/>
          </a:xfrm>
        </p:spPr>
        <p:txBody>
          <a:bodyPr>
            <a:noAutofit/>
          </a:bodyPr>
          <a:lstStyle>
            <a:lvl1pPr marL="0" indent="0" algn="l">
              <a:lnSpc>
                <a:spcPct val="100000"/>
              </a:lnSpc>
              <a:spcBef>
                <a:spcPts val="0"/>
              </a:spcBef>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7" name="Text Placeholder 6">
            <a:extLst>
              <a:ext uri="{FF2B5EF4-FFF2-40B4-BE49-F238E27FC236}">
                <a16:creationId xmlns:a16="http://schemas.microsoft.com/office/drawing/2014/main" id="{45208294-243B-6B1C-7B4D-D51C83E833BA}"/>
              </a:ext>
            </a:extLst>
          </p:cNvPr>
          <p:cNvSpPr>
            <a:spLocks noGrp="1"/>
          </p:cNvSpPr>
          <p:nvPr>
            <p:ph type="body" sz="quarter" idx="26" hasCustomPrompt="1"/>
          </p:nvPr>
        </p:nvSpPr>
        <p:spPr>
          <a:xfrm>
            <a:off x="1379444" y="2279337"/>
            <a:ext cx="1165860" cy="891540"/>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1" name="Text Placeholder 6">
            <a:extLst>
              <a:ext uri="{FF2B5EF4-FFF2-40B4-BE49-F238E27FC236}">
                <a16:creationId xmlns:a16="http://schemas.microsoft.com/office/drawing/2014/main" id="{5CF6C398-93E6-A99F-EFDF-A55942B3F0E0}"/>
              </a:ext>
            </a:extLst>
          </p:cNvPr>
          <p:cNvSpPr>
            <a:spLocks noGrp="1"/>
          </p:cNvSpPr>
          <p:nvPr>
            <p:ph type="body" sz="quarter" idx="12" hasCustomPrompt="1"/>
          </p:nvPr>
        </p:nvSpPr>
        <p:spPr>
          <a:xfrm>
            <a:off x="1305687" y="3225580"/>
            <a:ext cx="1309878" cy="233172"/>
          </a:xfrm>
          <a:solidFill>
            <a:schemeClr val="accent5">
              <a:lumMod val="40000"/>
              <a:lumOff val="60000"/>
            </a:schemeClr>
          </a:solidFill>
        </p:spPr>
        <p:txBody>
          <a:bodyPr lIns="0" tIns="0" rIns="0" bIns="0">
            <a:noAutofit/>
          </a:bodyPr>
          <a:lstStyle>
            <a:lvl1pPr marL="0" indent="0" algn="ctr">
              <a:lnSpc>
                <a:spcPct val="80000"/>
              </a:lnSpc>
              <a:spcBef>
                <a:spcPts val="0"/>
              </a:spcBef>
              <a:buNone/>
              <a:defRPr sz="18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6" name="Picture Placeholder 33">
            <a:extLst>
              <a:ext uri="{FF2B5EF4-FFF2-40B4-BE49-F238E27FC236}">
                <a16:creationId xmlns:a16="http://schemas.microsoft.com/office/drawing/2014/main" id="{B8B0653A-87D0-F144-0A04-EC18C75CDE46}"/>
              </a:ext>
            </a:extLst>
          </p:cNvPr>
          <p:cNvSpPr>
            <a:spLocks noGrp="1"/>
          </p:cNvSpPr>
          <p:nvPr>
            <p:ph type="pic" sz="quarter" idx="34"/>
          </p:nvPr>
        </p:nvSpPr>
        <p:spPr>
          <a:xfrm>
            <a:off x="1295972" y="3458189"/>
            <a:ext cx="1309878" cy="1385316"/>
          </a:xfrm>
        </p:spPr>
        <p:txBody>
          <a:bodyPr anchor="ctr">
            <a:normAutofit/>
          </a:bodyPr>
          <a:lstStyle>
            <a:lvl1pPr marL="0" indent="0" algn="ctr">
              <a:buNone/>
              <a:defRPr sz="1200"/>
            </a:lvl1pPr>
          </a:lstStyle>
          <a:p>
            <a:r>
              <a:rPr lang="en-US"/>
              <a:t>Click icon to add picture</a:t>
            </a:r>
            <a:endParaRPr lang="en-US" dirty="0"/>
          </a:p>
        </p:txBody>
      </p:sp>
      <p:sp>
        <p:nvSpPr>
          <p:cNvPr id="37" name="Picture Placeholder 33">
            <a:extLst>
              <a:ext uri="{FF2B5EF4-FFF2-40B4-BE49-F238E27FC236}">
                <a16:creationId xmlns:a16="http://schemas.microsoft.com/office/drawing/2014/main" id="{2D436861-E5E4-0D02-515D-5135ED5C81BD}"/>
              </a:ext>
            </a:extLst>
          </p:cNvPr>
          <p:cNvSpPr>
            <a:spLocks noGrp="1"/>
          </p:cNvSpPr>
          <p:nvPr>
            <p:ph type="pic" sz="quarter" idx="35"/>
          </p:nvPr>
        </p:nvSpPr>
        <p:spPr>
          <a:xfrm>
            <a:off x="2613374" y="1843659"/>
            <a:ext cx="1309878" cy="1385316"/>
          </a:xfrm>
        </p:spPr>
        <p:txBody>
          <a:bodyPr anchor="ctr">
            <a:normAutofit/>
          </a:bodyPr>
          <a:lstStyle>
            <a:lvl1pPr marL="0" indent="0" algn="ctr">
              <a:buNone/>
              <a:defRPr sz="1200"/>
            </a:lvl1pPr>
          </a:lstStyle>
          <a:p>
            <a:r>
              <a:rPr lang="en-US"/>
              <a:t>Click icon to add picture</a:t>
            </a:r>
            <a:endParaRPr lang="en-US" dirty="0"/>
          </a:p>
        </p:txBody>
      </p:sp>
      <p:sp>
        <p:nvSpPr>
          <p:cNvPr id="12" name="Text Placeholder 6">
            <a:extLst>
              <a:ext uri="{FF2B5EF4-FFF2-40B4-BE49-F238E27FC236}">
                <a16:creationId xmlns:a16="http://schemas.microsoft.com/office/drawing/2014/main" id="{AE291EFA-0974-0076-CEBE-59D6F7EA799F}"/>
              </a:ext>
            </a:extLst>
          </p:cNvPr>
          <p:cNvSpPr>
            <a:spLocks noGrp="1"/>
          </p:cNvSpPr>
          <p:nvPr>
            <p:ph type="body" sz="quarter" idx="13" hasCustomPrompt="1"/>
          </p:nvPr>
        </p:nvSpPr>
        <p:spPr>
          <a:xfrm>
            <a:off x="2611374" y="3225580"/>
            <a:ext cx="1309878" cy="233172"/>
          </a:xfrm>
          <a:solidFill>
            <a:schemeClr val="accent5"/>
          </a:solidFill>
        </p:spPr>
        <p:txBody>
          <a:bodyPr lIns="0" tIns="0" rIns="0" bIns="0">
            <a:noAutofit/>
          </a:bodyPr>
          <a:lstStyle>
            <a:lvl1pPr marL="0" indent="0" algn="ctr">
              <a:lnSpc>
                <a:spcPct val="80000"/>
              </a:lnSpc>
              <a:spcBef>
                <a:spcPts val="0"/>
              </a:spcBef>
              <a:buNone/>
              <a:defRPr sz="1800" b="0" spc="0" baseline="0">
                <a:solidFill>
                  <a:schemeClr val="bg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9" name="Text Placeholder 6">
            <a:extLst>
              <a:ext uri="{FF2B5EF4-FFF2-40B4-BE49-F238E27FC236}">
                <a16:creationId xmlns:a16="http://schemas.microsoft.com/office/drawing/2014/main" id="{7656A84E-C390-F554-7CF9-98D0A99CB425}"/>
              </a:ext>
            </a:extLst>
          </p:cNvPr>
          <p:cNvSpPr>
            <a:spLocks noGrp="1"/>
          </p:cNvSpPr>
          <p:nvPr>
            <p:ph type="body" sz="quarter" idx="20" hasCustomPrompt="1"/>
          </p:nvPr>
        </p:nvSpPr>
        <p:spPr>
          <a:xfrm>
            <a:off x="2673155" y="3574839"/>
            <a:ext cx="1165860" cy="306878"/>
          </a:xfrm>
        </p:spPr>
        <p:txBody>
          <a:bodyPr>
            <a:noAutofit/>
          </a:bodyPr>
          <a:lstStyle>
            <a:lvl1pPr marL="0" indent="0" algn="l">
              <a:lnSpc>
                <a:spcPct val="100000"/>
              </a:lnSpc>
              <a:spcBef>
                <a:spcPts val="0"/>
              </a:spcBef>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8" name="Text Placeholder 6">
            <a:extLst>
              <a:ext uri="{FF2B5EF4-FFF2-40B4-BE49-F238E27FC236}">
                <a16:creationId xmlns:a16="http://schemas.microsoft.com/office/drawing/2014/main" id="{F9F6658C-4BEF-1B93-92E7-AE2570118194}"/>
              </a:ext>
            </a:extLst>
          </p:cNvPr>
          <p:cNvSpPr>
            <a:spLocks noGrp="1"/>
          </p:cNvSpPr>
          <p:nvPr>
            <p:ph type="body" sz="quarter" idx="27" hasCustomPrompt="1"/>
          </p:nvPr>
        </p:nvSpPr>
        <p:spPr>
          <a:xfrm>
            <a:off x="2673155" y="3933104"/>
            <a:ext cx="1165860" cy="891540"/>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0" name="Text Placeholder 6">
            <a:extLst>
              <a:ext uri="{FF2B5EF4-FFF2-40B4-BE49-F238E27FC236}">
                <a16:creationId xmlns:a16="http://schemas.microsoft.com/office/drawing/2014/main" id="{58932D1A-5F27-5DB5-2EA3-5D2198BFE1E4}"/>
              </a:ext>
            </a:extLst>
          </p:cNvPr>
          <p:cNvSpPr>
            <a:spLocks noGrp="1"/>
          </p:cNvSpPr>
          <p:nvPr>
            <p:ph type="body" sz="quarter" idx="21" hasCustomPrompt="1"/>
          </p:nvPr>
        </p:nvSpPr>
        <p:spPr>
          <a:xfrm>
            <a:off x="3997607" y="1915251"/>
            <a:ext cx="1165860" cy="306878"/>
          </a:xfrm>
        </p:spPr>
        <p:txBody>
          <a:bodyPr>
            <a:noAutofit/>
          </a:bodyPr>
          <a:lstStyle>
            <a:lvl1pPr marL="0" indent="0" algn="l">
              <a:lnSpc>
                <a:spcPct val="100000"/>
              </a:lnSpc>
              <a:spcBef>
                <a:spcPts val="0"/>
              </a:spcBef>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9" name="Text Placeholder 6">
            <a:extLst>
              <a:ext uri="{FF2B5EF4-FFF2-40B4-BE49-F238E27FC236}">
                <a16:creationId xmlns:a16="http://schemas.microsoft.com/office/drawing/2014/main" id="{C9DE0F18-7248-091B-B3CF-C52106002CCE}"/>
              </a:ext>
            </a:extLst>
          </p:cNvPr>
          <p:cNvSpPr>
            <a:spLocks noGrp="1"/>
          </p:cNvSpPr>
          <p:nvPr>
            <p:ph type="body" sz="quarter" idx="28" hasCustomPrompt="1"/>
          </p:nvPr>
        </p:nvSpPr>
        <p:spPr>
          <a:xfrm>
            <a:off x="3997606" y="2279337"/>
            <a:ext cx="1165860" cy="891540"/>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3" name="Text Placeholder 6">
            <a:extLst>
              <a:ext uri="{FF2B5EF4-FFF2-40B4-BE49-F238E27FC236}">
                <a16:creationId xmlns:a16="http://schemas.microsoft.com/office/drawing/2014/main" id="{D6D7C929-37FC-D4F9-240C-3E716CF74ACF}"/>
              </a:ext>
            </a:extLst>
          </p:cNvPr>
          <p:cNvSpPr>
            <a:spLocks noGrp="1"/>
          </p:cNvSpPr>
          <p:nvPr>
            <p:ph type="body" sz="quarter" idx="14" hasCustomPrompt="1"/>
          </p:nvPr>
        </p:nvSpPr>
        <p:spPr>
          <a:xfrm>
            <a:off x="3917061" y="3225580"/>
            <a:ext cx="1309878" cy="233172"/>
          </a:xfrm>
          <a:solidFill>
            <a:schemeClr val="accent5">
              <a:lumMod val="40000"/>
              <a:lumOff val="60000"/>
            </a:schemeClr>
          </a:solidFill>
        </p:spPr>
        <p:txBody>
          <a:bodyPr lIns="0" tIns="0" rIns="0" bIns="0">
            <a:noAutofit/>
          </a:bodyPr>
          <a:lstStyle>
            <a:lvl1pPr marL="0" indent="0" algn="ctr">
              <a:lnSpc>
                <a:spcPct val="80000"/>
              </a:lnSpc>
              <a:spcBef>
                <a:spcPts val="0"/>
              </a:spcBef>
              <a:buNone/>
              <a:defRPr sz="18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8" name="Picture Placeholder 33">
            <a:extLst>
              <a:ext uri="{FF2B5EF4-FFF2-40B4-BE49-F238E27FC236}">
                <a16:creationId xmlns:a16="http://schemas.microsoft.com/office/drawing/2014/main" id="{38A682C7-CD55-0D0D-115A-C741A38A9D57}"/>
              </a:ext>
            </a:extLst>
          </p:cNvPr>
          <p:cNvSpPr>
            <a:spLocks noGrp="1"/>
          </p:cNvSpPr>
          <p:nvPr>
            <p:ph type="pic" sz="quarter" idx="36"/>
          </p:nvPr>
        </p:nvSpPr>
        <p:spPr>
          <a:xfrm>
            <a:off x="3916490" y="3458189"/>
            <a:ext cx="1309878" cy="1385316"/>
          </a:xfrm>
        </p:spPr>
        <p:txBody>
          <a:bodyPr anchor="ctr">
            <a:normAutofit/>
          </a:bodyPr>
          <a:lstStyle>
            <a:lvl1pPr marL="0" indent="0" algn="ctr">
              <a:buNone/>
              <a:defRPr sz="1200"/>
            </a:lvl1pPr>
          </a:lstStyle>
          <a:p>
            <a:r>
              <a:rPr lang="en-US"/>
              <a:t>Click icon to add picture</a:t>
            </a:r>
            <a:endParaRPr lang="en-US" dirty="0"/>
          </a:p>
        </p:txBody>
      </p:sp>
      <p:sp>
        <p:nvSpPr>
          <p:cNvPr id="39" name="Picture Placeholder 33">
            <a:extLst>
              <a:ext uri="{FF2B5EF4-FFF2-40B4-BE49-F238E27FC236}">
                <a16:creationId xmlns:a16="http://schemas.microsoft.com/office/drawing/2014/main" id="{6D2E46AE-8931-07D9-E4BA-236767F05123}"/>
              </a:ext>
            </a:extLst>
          </p:cNvPr>
          <p:cNvSpPr>
            <a:spLocks noGrp="1"/>
          </p:cNvSpPr>
          <p:nvPr>
            <p:ph type="pic" sz="quarter" idx="37"/>
          </p:nvPr>
        </p:nvSpPr>
        <p:spPr>
          <a:xfrm>
            <a:off x="5226263" y="1843659"/>
            <a:ext cx="1309878" cy="1385316"/>
          </a:xfrm>
        </p:spPr>
        <p:txBody>
          <a:bodyPr anchor="ctr">
            <a:normAutofit/>
          </a:bodyPr>
          <a:lstStyle>
            <a:lvl1pPr marL="0" indent="0" algn="ctr">
              <a:buNone/>
              <a:defRPr sz="1200"/>
            </a:lvl1pPr>
          </a:lstStyle>
          <a:p>
            <a:r>
              <a:rPr lang="en-US"/>
              <a:t>Click icon to add picture</a:t>
            </a:r>
            <a:endParaRPr lang="en-US" dirty="0"/>
          </a:p>
        </p:txBody>
      </p:sp>
      <p:sp>
        <p:nvSpPr>
          <p:cNvPr id="14" name="Text Placeholder 6">
            <a:extLst>
              <a:ext uri="{FF2B5EF4-FFF2-40B4-BE49-F238E27FC236}">
                <a16:creationId xmlns:a16="http://schemas.microsoft.com/office/drawing/2014/main" id="{FD4D7B7F-47B6-90A3-0C50-BFF900083477}"/>
              </a:ext>
            </a:extLst>
          </p:cNvPr>
          <p:cNvSpPr>
            <a:spLocks noGrp="1"/>
          </p:cNvSpPr>
          <p:nvPr>
            <p:ph type="body" sz="quarter" idx="15" hasCustomPrompt="1"/>
          </p:nvPr>
        </p:nvSpPr>
        <p:spPr>
          <a:xfrm>
            <a:off x="5222748" y="3225580"/>
            <a:ext cx="1309878" cy="233172"/>
          </a:xfrm>
          <a:solidFill>
            <a:schemeClr val="accent5"/>
          </a:solidFill>
        </p:spPr>
        <p:txBody>
          <a:bodyPr lIns="0" tIns="0" rIns="0" bIns="0">
            <a:noAutofit/>
          </a:bodyPr>
          <a:lstStyle>
            <a:lvl1pPr marL="0" indent="0" algn="ctr">
              <a:lnSpc>
                <a:spcPct val="80000"/>
              </a:lnSpc>
              <a:spcBef>
                <a:spcPts val="0"/>
              </a:spcBef>
              <a:buNone/>
              <a:defRPr sz="1800" b="0" spc="0" baseline="0">
                <a:solidFill>
                  <a:schemeClr val="bg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1" name="Text Placeholder 6">
            <a:extLst>
              <a:ext uri="{FF2B5EF4-FFF2-40B4-BE49-F238E27FC236}">
                <a16:creationId xmlns:a16="http://schemas.microsoft.com/office/drawing/2014/main" id="{DB0B66E2-831B-8B5D-7260-F680B1DCB4C0}"/>
              </a:ext>
            </a:extLst>
          </p:cNvPr>
          <p:cNvSpPr>
            <a:spLocks noGrp="1"/>
          </p:cNvSpPr>
          <p:nvPr>
            <p:ph type="body" sz="quarter" idx="22" hasCustomPrompt="1"/>
          </p:nvPr>
        </p:nvSpPr>
        <p:spPr>
          <a:xfrm>
            <a:off x="5303535" y="3574839"/>
            <a:ext cx="1165860" cy="306878"/>
          </a:xfrm>
        </p:spPr>
        <p:txBody>
          <a:bodyPr>
            <a:noAutofit/>
          </a:bodyPr>
          <a:lstStyle>
            <a:lvl1pPr marL="0" indent="0" algn="l">
              <a:lnSpc>
                <a:spcPct val="100000"/>
              </a:lnSpc>
              <a:spcBef>
                <a:spcPts val="0"/>
              </a:spcBef>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30" name="Text Placeholder 6">
            <a:extLst>
              <a:ext uri="{FF2B5EF4-FFF2-40B4-BE49-F238E27FC236}">
                <a16:creationId xmlns:a16="http://schemas.microsoft.com/office/drawing/2014/main" id="{9940A882-262E-11D9-20F5-FC422DA6058B}"/>
              </a:ext>
            </a:extLst>
          </p:cNvPr>
          <p:cNvSpPr>
            <a:spLocks noGrp="1"/>
          </p:cNvSpPr>
          <p:nvPr>
            <p:ph type="body" sz="quarter" idx="29" hasCustomPrompt="1"/>
          </p:nvPr>
        </p:nvSpPr>
        <p:spPr>
          <a:xfrm>
            <a:off x="5303535" y="3933104"/>
            <a:ext cx="1165860" cy="891540"/>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2" name="Text Placeholder 6">
            <a:extLst>
              <a:ext uri="{FF2B5EF4-FFF2-40B4-BE49-F238E27FC236}">
                <a16:creationId xmlns:a16="http://schemas.microsoft.com/office/drawing/2014/main" id="{5E01213A-B19D-C32B-3CC5-8C7DF3E8B253}"/>
              </a:ext>
            </a:extLst>
          </p:cNvPr>
          <p:cNvSpPr>
            <a:spLocks noGrp="1"/>
          </p:cNvSpPr>
          <p:nvPr>
            <p:ph type="body" sz="quarter" idx="23" hasCustomPrompt="1"/>
          </p:nvPr>
        </p:nvSpPr>
        <p:spPr>
          <a:xfrm>
            <a:off x="6615768" y="1915251"/>
            <a:ext cx="1165860" cy="306878"/>
          </a:xfrm>
        </p:spPr>
        <p:txBody>
          <a:bodyPr>
            <a:noAutofit/>
          </a:bodyPr>
          <a:lstStyle>
            <a:lvl1pPr marL="0" indent="0" algn="l">
              <a:lnSpc>
                <a:spcPct val="100000"/>
              </a:lnSpc>
              <a:spcBef>
                <a:spcPts val="0"/>
              </a:spcBef>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31" name="Text Placeholder 6">
            <a:extLst>
              <a:ext uri="{FF2B5EF4-FFF2-40B4-BE49-F238E27FC236}">
                <a16:creationId xmlns:a16="http://schemas.microsoft.com/office/drawing/2014/main" id="{F1943B66-B889-2293-1A59-B08E0A4A09D8}"/>
              </a:ext>
            </a:extLst>
          </p:cNvPr>
          <p:cNvSpPr>
            <a:spLocks noGrp="1"/>
          </p:cNvSpPr>
          <p:nvPr>
            <p:ph type="body" sz="quarter" idx="30" hasCustomPrompt="1"/>
          </p:nvPr>
        </p:nvSpPr>
        <p:spPr>
          <a:xfrm>
            <a:off x="6615767" y="2279337"/>
            <a:ext cx="1165860" cy="891540"/>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5" name="Text Placeholder 6">
            <a:extLst>
              <a:ext uri="{FF2B5EF4-FFF2-40B4-BE49-F238E27FC236}">
                <a16:creationId xmlns:a16="http://schemas.microsoft.com/office/drawing/2014/main" id="{D8299739-6734-AC50-12FE-A0EDBE695861}"/>
              </a:ext>
            </a:extLst>
          </p:cNvPr>
          <p:cNvSpPr>
            <a:spLocks noGrp="1"/>
          </p:cNvSpPr>
          <p:nvPr>
            <p:ph type="body" sz="quarter" idx="16" hasCustomPrompt="1"/>
          </p:nvPr>
        </p:nvSpPr>
        <p:spPr>
          <a:xfrm>
            <a:off x="6532721" y="3225580"/>
            <a:ext cx="1309878" cy="233172"/>
          </a:xfrm>
          <a:solidFill>
            <a:schemeClr val="accent5">
              <a:lumMod val="40000"/>
              <a:lumOff val="60000"/>
            </a:schemeClr>
          </a:solidFill>
        </p:spPr>
        <p:txBody>
          <a:bodyPr lIns="0" tIns="0" rIns="0" bIns="0">
            <a:noAutofit/>
          </a:bodyPr>
          <a:lstStyle>
            <a:lvl1pPr marL="0" indent="0" algn="ctr">
              <a:lnSpc>
                <a:spcPct val="80000"/>
              </a:lnSpc>
              <a:spcBef>
                <a:spcPts val="0"/>
              </a:spcBef>
              <a:buNone/>
              <a:defRPr sz="18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40" name="Picture Placeholder 33">
            <a:extLst>
              <a:ext uri="{FF2B5EF4-FFF2-40B4-BE49-F238E27FC236}">
                <a16:creationId xmlns:a16="http://schemas.microsoft.com/office/drawing/2014/main" id="{295565B1-ACA7-F26E-8827-05E8356C7C54}"/>
              </a:ext>
            </a:extLst>
          </p:cNvPr>
          <p:cNvSpPr>
            <a:spLocks noGrp="1"/>
          </p:cNvSpPr>
          <p:nvPr>
            <p:ph type="pic" sz="quarter" idx="38"/>
          </p:nvPr>
        </p:nvSpPr>
        <p:spPr>
          <a:xfrm>
            <a:off x="6532721" y="3458189"/>
            <a:ext cx="1309878" cy="1385316"/>
          </a:xfrm>
        </p:spPr>
        <p:txBody>
          <a:bodyPr anchor="ctr">
            <a:normAutofit/>
          </a:bodyPr>
          <a:lstStyle>
            <a:lvl1pPr marL="0" indent="0" algn="ctr">
              <a:buNone/>
              <a:defRPr sz="1200"/>
            </a:lvl1pPr>
          </a:lstStyle>
          <a:p>
            <a:pPr lvl="0"/>
            <a:r>
              <a:rPr lang="en-US"/>
              <a:t>Click icon to add picture</a:t>
            </a:r>
            <a:endParaRPr lang="en-US" dirty="0"/>
          </a:p>
        </p:txBody>
      </p:sp>
      <p:sp>
        <p:nvSpPr>
          <p:cNvPr id="35" name="Picture Placeholder 33">
            <a:extLst>
              <a:ext uri="{FF2B5EF4-FFF2-40B4-BE49-F238E27FC236}">
                <a16:creationId xmlns:a16="http://schemas.microsoft.com/office/drawing/2014/main" id="{AFF99AF0-07B4-1CEE-3781-E91ED317B3DE}"/>
              </a:ext>
            </a:extLst>
          </p:cNvPr>
          <p:cNvSpPr>
            <a:spLocks noGrp="1"/>
          </p:cNvSpPr>
          <p:nvPr>
            <p:ph type="pic" sz="quarter" idx="33"/>
          </p:nvPr>
        </p:nvSpPr>
        <p:spPr>
          <a:xfrm>
            <a:off x="7834122" y="1843659"/>
            <a:ext cx="1309878" cy="1385316"/>
          </a:xfrm>
        </p:spPr>
        <p:txBody>
          <a:bodyPr anchor="ctr">
            <a:normAutofit/>
          </a:bodyPr>
          <a:lstStyle>
            <a:lvl1pPr marL="0" indent="0" algn="ctr">
              <a:buNone/>
              <a:defRPr sz="1200"/>
            </a:lvl1pPr>
          </a:lstStyle>
          <a:p>
            <a:r>
              <a:rPr lang="en-US"/>
              <a:t>Click icon to add picture</a:t>
            </a:r>
            <a:endParaRPr lang="en-US" dirty="0"/>
          </a:p>
        </p:txBody>
      </p:sp>
      <p:sp>
        <p:nvSpPr>
          <p:cNvPr id="16" name="Text Placeholder 6">
            <a:extLst>
              <a:ext uri="{FF2B5EF4-FFF2-40B4-BE49-F238E27FC236}">
                <a16:creationId xmlns:a16="http://schemas.microsoft.com/office/drawing/2014/main" id="{12B20D24-A521-7B35-F80C-43831172F22C}"/>
              </a:ext>
            </a:extLst>
          </p:cNvPr>
          <p:cNvSpPr>
            <a:spLocks noGrp="1"/>
          </p:cNvSpPr>
          <p:nvPr>
            <p:ph type="body" sz="quarter" idx="17" hasCustomPrompt="1"/>
          </p:nvPr>
        </p:nvSpPr>
        <p:spPr>
          <a:xfrm>
            <a:off x="7834122" y="3225580"/>
            <a:ext cx="1309878" cy="233172"/>
          </a:xfrm>
          <a:solidFill>
            <a:schemeClr val="accent5"/>
          </a:solidFill>
        </p:spPr>
        <p:txBody>
          <a:bodyPr lIns="0" tIns="0" rIns="0" bIns="0">
            <a:noAutofit/>
          </a:bodyPr>
          <a:lstStyle>
            <a:lvl1pPr marL="0" indent="0" algn="ctr">
              <a:lnSpc>
                <a:spcPct val="80000"/>
              </a:lnSpc>
              <a:spcBef>
                <a:spcPts val="0"/>
              </a:spcBef>
              <a:buNone/>
              <a:defRPr sz="1800" b="0" spc="0" baseline="0">
                <a:solidFill>
                  <a:schemeClr val="bg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3" name="Text Placeholder 6">
            <a:extLst>
              <a:ext uri="{FF2B5EF4-FFF2-40B4-BE49-F238E27FC236}">
                <a16:creationId xmlns:a16="http://schemas.microsoft.com/office/drawing/2014/main" id="{5D66B4D4-1888-12A9-F2A9-581EC9B06386}"/>
              </a:ext>
            </a:extLst>
          </p:cNvPr>
          <p:cNvSpPr>
            <a:spLocks noGrp="1"/>
          </p:cNvSpPr>
          <p:nvPr>
            <p:ph type="body" sz="quarter" idx="24" hasCustomPrompt="1"/>
          </p:nvPr>
        </p:nvSpPr>
        <p:spPr>
          <a:xfrm>
            <a:off x="7917728" y="3574839"/>
            <a:ext cx="1165860" cy="306878"/>
          </a:xfrm>
        </p:spPr>
        <p:txBody>
          <a:bodyPr>
            <a:noAutofit/>
          </a:bodyPr>
          <a:lstStyle>
            <a:lvl1pPr marL="0" indent="0" algn="l">
              <a:lnSpc>
                <a:spcPct val="100000"/>
              </a:lnSpc>
              <a:spcBef>
                <a:spcPts val="0"/>
              </a:spcBef>
              <a:buNone/>
              <a:defRPr sz="750" b="1" cap="all" spc="225"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32" name="Text Placeholder 6">
            <a:extLst>
              <a:ext uri="{FF2B5EF4-FFF2-40B4-BE49-F238E27FC236}">
                <a16:creationId xmlns:a16="http://schemas.microsoft.com/office/drawing/2014/main" id="{93FE27AA-101D-9FC1-39E1-665CEBA591FB}"/>
              </a:ext>
            </a:extLst>
          </p:cNvPr>
          <p:cNvSpPr>
            <a:spLocks noGrp="1"/>
          </p:cNvSpPr>
          <p:nvPr>
            <p:ph type="body" sz="quarter" idx="31" hasCustomPrompt="1"/>
          </p:nvPr>
        </p:nvSpPr>
        <p:spPr>
          <a:xfrm>
            <a:off x="7917728" y="3933104"/>
            <a:ext cx="1165860" cy="891540"/>
          </a:xfrm>
        </p:spPr>
        <p:txBody>
          <a:bodyPr>
            <a:noAutofit/>
          </a:bodyPr>
          <a:lstStyle>
            <a:lvl1pPr marL="0" indent="0" algn="l">
              <a:lnSpc>
                <a:spcPct val="113000"/>
              </a:lnSpc>
              <a:buNone/>
              <a:defRPr sz="900" b="0" spc="0" baseline="0">
                <a:solidFill>
                  <a:schemeClr val="accent5"/>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Tree>
    <p:extLst>
      <p:ext uri="{BB962C8B-B14F-4D97-AF65-F5344CB8AC3E}">
        <p14:creationId xmlns:p14="http://schemas.microsoft.com/office/powerpoint/2010/main" val="2693611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meline_3">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421481" y="273844"/>
            <a:ext cx="8481685" cy="698219"/>
          </a:xfrm>
        </p:spPr>
        <p:txBody>
          <a:bodyPr tIns="91440" bIns="0">
            <a:noAutofit/>
          </a:bodyPr>
          <a:lstStyle>
            <a:lvl1pPr algn="l">
              <a:defRPr sz="3750">
                <a:solidFill>
                  <a:schemeClr val="accent4"/>
                </a:solidFill>
              </a:defRPr>
            </a:lvl1pPr>
          </a:lstStyle>
          <a:p>
            <a:r>
              <a:rPr lang="en-US" dirty="0"/>
              <a:t>Add title</a:t>
            </a:r>
          </a:p>
        </p:txBody>
      </p:sp>
      <p:sp>
        <p:nvSpPr>
          <p:cNvPr id="7" name="Text Placeholder 6">
            <a:extLst>
              <a:ext uri="{FF2B5EF4-FFF2-40B4-BE49-F238E27FC236}">
                <a16:creationId xmlns:a16="http://schemas.microsoft.com/office/drawing/2014/main" id="{3FC7E382-139D-81C9-213E-ABB543805117}"/>
              </a:ext>
            </a:extLst>
          </p:cNvPr>
          <p:cNvSpPr>
            <a:spLocks noGrp="1"/>
          </p:cNvSpPr>
          <p:nvPr>
            <p:ph type="body" sz="quarter" idx="10" hasCustomPrompt="1"/>
          </p:nvPr>
        </p:nvSpPr>
        <p:spPr>
          <a:xfrm>
            <a:off x="421481" y="972063"/>
            <a:ext cx="8484227" cy="431006"/>
          </a:xfrm>
        </p:spPr>
        <p:txBody>
          <a:bodyPr>
            <a:noAutofit/>
          </a:bodyPr>
          <a:lstStyle>
            <a:lvl1pPr marL="0" indent="0" algn="l">
              <a:buNone/>
              <a:defRPr sz="1500" b="0" cap="all" spc="225" baseline="0">
                <a:solidFill>
                  <a:schemeClr val="accent6">
                    <a:lumMod val="75000"/>
                  </a:schemeClr>
                </a:solidFill>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SUBTITLE</a:t>
            </a:r>
          </a:p>
        </p:txBody>
      </p:sp>
      <p:sp>
        <p:nvSpPr>
          <p:cNvPr id="17" name="Text Placeholder 6">
            <a:extLst>
              <a:ext uri="{FF2B5EF4-FFF2-40B4-BE49-F238E27FC236}">
                <a16:creationId xmlns:a16="http://schemas.microsoft.com/office/drawing/2014/main" id="{6B73193A-88EA-B0EF-BE93-8DF234EB1751}"/>
              </a:ext>
            </a:extLst>
          </p:cNvPr>
          <p:cNvSpPr>
            <a:spLocks noGrp="1"/>
          </p:cNvSpPr>
          <p:nvPr>
            <p:ph type="body" sz="quarter" idx="18" hasCustomPrompt="1"/>
          </p:nvPr>
        </p:nvSpPr>
        <p:spPr>
          <a:xfrm>
            <a:off x="426660" y="1618731"/>
            <a:ext cx="1092402"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8" name="Text Placeholder 6">
            <a:extLst>
              <a:ext uri="{FF2B5EF4-FFF2-40B4-BE49-F238E27FC236}">
                <a16:creationId xmlns:a16="http://schemas.microsoft.com/office/drawing/2014/main" id="{EDCB1B8E-D420-780E-9AB7-AC039F356D3B}"/>
              </a:ext>
            </a:extLst>
          </p:cNvPr>
          <p:cNvSpPr>
            <a:spLocks noGrp="1"/>
          </p:cNvSpPr>
          <p:nvPr>
            <p:ph type="body" sz="quarter" idx="19" hasCustomPrompt="1"/>
          </p:nvPr>
        </p:nvSpPr>
        <p:spPr>
          <a:xfrm>
            <a:off x="1657344" y="1618731"/>
            <a:ext cx="1092402"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9" name="Text Placeholder 6">
            <a:extLst>
              <a:ext uri="{FF2B5EF4-FFF2-40B4-BE49-F238E27FC236}">
                <a16:creationId xmlns:a16="http://schemas.microsoft.com/office/drawing/2014/main" id="{7656A84E-C390-F554-7CF9-98D0A99CB425}"/>
              </a:ext>
            </a:extLst>
          </p:cNvPr>
          <p:cNvSpPr>
            <a:spLocks noGrp="1"/>
          </p:cNvSpPr>
          <p:nvPr>
            <p:ph type="body" sz="quarter" idx="20" hasCustomPrompt="1"/>
          </p:nvPr>
        </p:nvSpPr>
        <p:spPr>
          <a:xfrm>
            <a:off x="2888028" y="1618731"/>
            <a:ext cx="1092402"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0" name="Text Placeholder 6">
            <a:extLst>
              <a:ext uri="{FF2B5EF4-FFF2-40B4-BE49-F238E27FC236}">
                <a16:creationId xmlns:a16="http://schemas.microsoft.com/office/drawing/2014/main" id="{58932D1A-5F27-5DB5-2EA3-5D2198BFE1E4}"/>
              </a:ext>
            </a:extLst>
          </p:cNvPr>
          <p:cNvSpPr>
            <a:spLocks noGrp="1"/>
          </p:cNvSpPr>
          <p:nvPr>
            <p:ph type="body" sz="quarter" idx="21" hasCustomPrompt="1"/>
          </p:nvPr>
        </p:nvSpPr>
        <p:spPr>
          <a:xfrm>
            <a:off x="4118712" y="1618731"/>
            <a:ext cx="1092402"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1" name="Text Placeholder 6">
            <a:extLst>
              <a:ext uri="{FF2B5EF4-FFF2-40B4-BE49-F238E27FC236}">
                <a16:creationId xmlns:a16="http://schemas.microsoft.com/office/drawing/2014/main" id="{DB0B66E2-831B-8B5D-7260-F680B1DCB4C0}"/>
              </a:ext>
            </a:extLst>
          </p:cNvPr>
          <p:cNvSpPr>
            <a:spLocks noGrp="1"/>
          </p:cNvSpPr>
          <p:nvPr>
            <p:ph type="body" sz="quarter" idx="22" hasCustomPrompt="1"/>
          </p:nvPr>
        </p:nvSpPr>
        <p:spPr>
          <a:xfrm>
            <a:off x="5349396" y="1618731"/>
            <a:ext cx="1092402"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2" name="Text Placeholder 6">
            <a:extLst>
              <a:ext uri="{FF2B5EF4-FFF2-40B4-BE49-F238E27FC236}">
                <a16:creationId xmlns:a16="http://schemas.microsoft.com/office/drawing/2014/main" id="{5E01213A-B19D-C32B-3CC5-8C7DF3E8B253}"/>
              </a:ext>
            </a:extLst>
          </p:cNvPr>
          <p:cNvSpPr>
            <a:spLocks noGrp="1"/>
          </p:cNvSpPr>
          <p:nvPr>
            <p:ph type="body" sz="quarter" idx="23" hasCustomPrompt="1"/>
          </p:nvPr>
        </p:nvSpPr>
        <p:spPr>
          <a:xfrm>
            <a:off x="6580080" y="1618731"/>
            <a:ext cx="1092402"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3" name="Text Placeholder 6">
            <a:extLst>
              <a:ext uri="{FF2B5EF4-FFF2-40B4-BE49-F238E27FC236}">
                <a16:creationId xmlns:a16="http://schemas.microsoft.com/office/drawing/2014/main" id="{5D66B4D4-1888-12A9-F2A9-581EC9B06386}"/>
              </a:ext>
            </a:extLst>
          </p:cNvPr>
          <p:cNvSpPr>
            <a:spLocks noGrp="1"/>
          </p:cNvSpPr>
          <p:nvPr>
            <p:ph type="body" sz="quarter" idx="24" hasCustomPrompt="1"/>
          </p:nvPr>
        </p:nvSpPr>
        <p:spPr>
          <a:xfrm>
            <a:off x="7810764" y="1618731"/>
            <a:ext cx="1092402"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6" name="Text Placeholder 6">
            <a:extLst>
              <a:ext uri="{FF2B5EF4-FFF2-40B4-BE49-F238E27FC236}">
                <a16:creationId xmlns:a16="http://schemas.microsoft.com/office/drawing/2014/main" id="{8BA70EC6-938E-0C76-59B1-A0D291AC520E}"/>
              </a:ext>
            </a:extLst>
          </p:cNvPr>
          <p:cNvSpPr>
            <a:spLocks noGrp="1"/>
          </p:cNvSpPr>
          <p:nvPr>
            <p:ph type="body" sz="quarter" idx="25" hasCustomPrompt="1"/>
          </p:nvPr>
        </p:nvSpPr>
        <p:spPr>
          <a:xfrm>
            <a:off x="424119" y="2461697"/>
            <a:ext cx="1094943" cy="82296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7" name="Text Placeholder 6">
            <a:extLst>
              <a:ext uri="{FF2B5EF4-FFF2-40B4-BE49-F238E27FC236}">
                <a16:creationId xmlns:a16="http://schemas.microsoft.com/office/drawing/2014/main" id="{45208294-243B-6B1C-7B4D-D51C83E833BA}"/>
              </a:ext>
            </a:extLst>
          </p:cNvPr>
          <p:cNvSpPr>
            <a:spLocks noGrp="1"/>
          </p:cNvSpPr>
          <p:nvPr>
            <p:ph type="body" sz="quarter" idx="26" hasCustomPrompt="1"/>
          </p:nvPr>
        </p:nvSpPr>
        <p:spPr>
          <a:xfrm>
            <a:off x="1658609" y="2461697"/>
            <a:ext cx="1097280" cy="82296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8" name="Text Placeholder 6">
            <a:extLst>
              <a:ext uri="{FF2B5EF4-FFF2-40B4-BE49-F238E27FC236}">
                <a16:creationId xmlns:a16="http://schemas.microsoft.com/office/drawing/2014/main" id="{F9F6658C-4BEF-1B93-92E7-AE2570118194}"/>
              </a:ext>
            </a:extLst>
          </p:cNvPr>
          <p:cNvSpPr>
            <a:spLocks noGrp="1"/>
          </p:cNvSpPr>
          <p:nvPr>
            <p:ph type="body" sz="quarter" idx="27" hasCustomPrompt="1"/>
          </p:nvPr>
        </p:nvSpPr>
        <p:spPr>
          <a:xfrm>
            <a:off x="2895435" y="2461697"/>
            <a:ext cx="1094944" cy="82296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9" name="Text Placeholder 6">
            <a:extLst>
              <a:ext uri="{FF2B5EF4-FFF2-40B4-BE49-F238E27FC236}">
                <a16:creationId xmlns:a16="http://schemas.microsoft.com/office/drawing/2014/main" id="{C9DE0F18-7248-091B-B3CF-C52106002CCE}"/>
              </a:ext>
            </a:extLst>
          </p:cNvPr>
          <p:cNvSpPr>
            <a:spLocks noGrp="1"/>
          </p:cNvSpPr>
          <p:nvPr>
            <p:ph type="body" sz="quarter" idx="28" hasCustomPrompt="1"/>
          </p:nvPr>
        </p:nvSpPr>
        <p:spPr>
          <a:xfrm>
            <a:off x="4140510" y="2461697"/>
            <a:ext cx="1094944" cy="82296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0" name="Text Placeholder 6">
            <a:extLst>
              <a:ext uri="{FF2B5EF4-FFF2-40B4-BE49-F238E27FC236}">
                <a16:creationId xmlns:a16="http://schemas.microsoft.com/office/drawing/2014/main" id="{9940A882-262E-11D9-20F5-FC422DA6058B}"/>
              </a:ext>
            </a:extLst>
          </p:cNvPr>
          <p:cNvSpPr>
            <a:spLocks noGrp="1"/>
          </p:cNvSpPr>
          <p:nvPr>
            <p:ph type="body" sz="quarter" idx="29" hasCustomPrompt="1"/>
          </p:nvPr>
        </p:nvSpPr>
        <p:spPr>
          <a:xfrm>
            <a:off x="5360187" y="2461697"/>
            <a:ext cx="1094944" cy="82296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1" name="Text Placeholder 6">
            <a:extLst>
              <a:ext uri="{FF2B5EF4-FFF2-40B4-BE49-F238E27FC236}">
                <a16:creationId xmlns:a16="http://schemas.microsoft.com/office/drawing/2014/main" id="{F1943B66-B889-2293-1A59-B08E0A4A09D8}"/>
              </a:ext>
            </a:extLst>
          </p:cNvPr>
          <p:cNvSpPr>
            <a:spLocks noGrp="1"/>
          </p:cNvSpPr>
          <p:nvPr>
            <p:ph type="body" sz="quarter" idx="30" hasCustomPrompt="1"/>
          </p:nvPr>
        </p:nvSpPr>
        <p:spPr>
          <a:xfrm>
            <a:off x="6580079" y="2461697"/>
            <a:ext cx="1094944" cy="82296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2" name="Text Placeholder 6">
            <a:extLst>
              <a:ext uri="{FF2B5EF4-FFF2-40B4-BE49-F238E27FC236}">
                <a16:creationId xmlns:a16="http://schemas.microsoft.com/office/drawing/2014/main" id="{93FE27AA-101D-9FC1-39E1-665CEBA591FB}"/>
              </a:ext>
            </a:extLst>
          </p:cNvPr>
          <p:cNvSpPr>
            <a:spLocks noGrp="1"/>
          </p:cNvSpPr>
          <p:nvPr>
            <p:ph type="body" sz="quarter" idx="31" hasCustomPrompt="1"/>
          </p:nvPr>
        </p:nvSpPr>
        <p:spPr>
          <a:xfrm>
            <a:off x="7810764" y="2461697"/>
            <a:ext cx="1094944" cy="82296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8" name="Text Placeholder 6">
            <a:extLst>
              <a:ext uri="{FF2B5EF4-FFF2-40B4-BE49-F238E27FC236}">
                <a16:creationId xmlns:a16="http://schemas.microsoft.com/office/drawing/2014/main" id="{0A65FCCB-71AC-57AB-9072-A30D1F53FC2A}"/>
              </a:ext>
            </a:extLst>
          </p:cNvPr>
          <p:cNvSpPr>
            <a:spLocks noGrp="1"/>
          </p:cNvSpPr>
          <p:nvPr>
            <p:ph type="body" sz="quarter" idx="11" hasCustomPrompt="1"/>
          </p:nvPr>
        </p:nvSpPr>
        <p:spPr>
          <a:xfrm>
            <a:off x="306538" y="3772447"/>
            <a:ext cx="378490" cy="538820"/>
          </a:xfrm>
          <a:solidFill>
            <a:schemeClr val="accent6">
              <a:lumMod val="20000"/>
              <a:lumOff val="80000"/>
            </a:schemeClr>
          </a:solidFill>
        </p:spPr>
        <p:txBody>
          <a:bodyPr lIns="0" tIns="0" rIns="0" bIns="0" anchor="ctr">
            <a:noAutofit/>
          </a:bodyPr>
          <a:lstStyle>
            <a:lvl1pPr marL="0" indent="0" algn="ctr">
              <a:lnSpc>
                <a:spcPct val="75000"/>
              </a:lnSpc>
              <a:spcBef>
                <a:spcPts val="0"/>
              </a:spcBef>
              <a:buNone/>
              <a:defRPr sz="2100" b="0" spc="0" baseline="0">
                <a:solidFill>
                  <a:schemeClr val="accent4"/>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6" name="Picture Placeholder 33">
            <a:extLst>
              <a:ext uri="{FF2B5EF4-FFF2-40B4-BE49-F238E27FC236}">
                <a16:creationId xmlns:a16="http://schemas.microsoft.com/office/drawing/2014/main" id="{205F58A7-5C5A-5AEB-01EA-BF85602BA233}"/>
              </a:ext>
            </a:extLst>
          </p:cNvPr>
          <p:cNvSpPr>
            <a:spLocks noGrp="1"/>
          </p:cNvSpPr>
          <p:nvPr>
            <p:ph type="pic" sz="quarter" idx="39"/>
          </p:nvPr>
        </p:nvSpPr>
        <p:spPr>
          <a:xfrm>
            <a:off x="508038" y="3336921"/>
            <a:ext cx="881644" cy="1385316"/>
          </a:xfrm>
          <a:custGeom>
            <a:avLst/>
            <a:gdLst>
              <a:gd name="connsiteX0" fmla="*/ 0 w 1172923"/>
              <a:gd name="connsiteY0" fmla="*/ 0 h 1847088"/>
              <a:gd name="connsiteX1" fmla="*/ 1172923 w 1172923"/>
              <a:gd name="connsiteY1" fmla="*/ 0 h 1847088"/>
              <a:gd name="connsiteX2" fmla="*/ 1172923 w 1172923"/>
              <a:gd name="connsiteY2" fmla="*/ 1847088 h 1847088"/>
              <a:gd name="connsiteX3" fmla="*/ 0 w 1172923"/>
              <a:gd name="connsiteY3" fmla="*/ 1847088 h 1847088"/>
              <a:gd name="connsiteX4" fmla="*/ 0 w 1172923"/>
              <a:gd name="connsiteY4" fmla="*/ 0 h 1847088"/>
              <a:gd name="connsiteX0" fmla="*/ 484 w 1173407"/>
              <a:gd name="connsiteY0" fmla="*/ 0 h 1847088"/>
              <a:gd name="connsiteX1" fmla="*/ 1173407 w 1173407"/>
              <a:gd name="connsiteY1" fmla="*/ 0 h 1847088"/>
              <a:gd name="connsiteX2" fmla="*/ 1173407 w 1173407"/>
              <a:gd name="connsiteY2" fmla="*/ 1847088 h 1847088"/>
              <a:gd name="connsiteX3" fmla="*/ 484 w 1173407"/>
              <a:gd name="connsiteY3" fmla="*/ 1847088 h 1847088"/>
              <a:gd name="connsiteX4" fmla="*/ 0 w 1173407"/>
              <a:gd name="connsiteY4" fmla="*/ 574814 h 1847088"/>
              <a:gd name="connsiteX5" fmla="*/ 484 w 1173407"/>
              <a:gd name="connsiteY5"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101701 w 1274624"/>
              <a:gd name="connsiteY0" fmla="*/ 0 h 1847088"/>
              <a:gd name="connsiteX1" fmla="*/ 1274624 w 1274624"/>
              <a:gd name="connsiteY1" fmla="*/ 0 h 1847088"/>
              <a:gd name="connsiteX2" fmla="*/ 1274624 w 1274624"/>
              <a:gd name="connsiteY2" fmla="*/ 1847088 h 1847088"/>
              <a:gd name="connsiteX3" fmla="*/ 101701 w 1274624"/>
              <a:gd name="connsiteY3" fmla="*/ 1847088 h 1847088"/>
              <a:gd name="connsiteX4" fmla="*/ 80262 w 1274624"/>
              <a:gd name="connsiteY4" fmla="*/ 1292999 h 1847088"/>
              <a:gd name="connsiteX5" fmla="*/ 337437 w 1274624"/>
              <a:gd name="connsiteY5" fmla="*/ 572909 h 1847088"/>
              <a:gd name="connsiteX6" fmla="*/ 101217 w 1274624"/>
              <a:gd name="connsiteY6" fmla="*/ 574814 h 1847088"/>
              <a:gd name="connsiteX7" fmla="*/ 101701 w 1274624"/>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21484 w 1194407"/>
              <a:gd name="connsiteY0" fmla="*/ 0 h 1847088"/>
              <a:gd name="connsiteX1" fmla="*/ 1194407 w 1194407"/>
              <a:gd name="connsiteY1" fmla="*/ 0 h 1847088"/>
              <a:gd name="connsiteX2" fmla="*/ 1194407 w 1194407"/>
              <a:gd name="connsiteY2" fmla="*/ 1847088 h 1847088"/>
              <a:gd name="connsiteX3" fmla="*/ 21484 w 1194407"/>
              <a:gd name="connsiteY3" fmla="*/ 1847088 h 1847088"/>
              <a:gd name="connsiteX4" fmla="*/ 45 w 1194407"/>
              <a:gd name="connsiteY4" fmla="*/ 1292999 h 1847088"/>
              <a:gd name="connsiteX5" fmla="*/ 253410 w 1194407"/>
              <a:gd name="connsiteY5" fmla="*/ 1289189 h 1847088"/>
              <a:gd name="connsiteX6" fmla="*/ 257220 w 1194407"/>
              <a:gd name="connsiteY6" fmla="*/ 572909 h 1847088"/>
              <a:gd name="connsiteX7" fmla="*/ 21000 w 1194407"/>
              <a:gd name="connsiteY7" fmla="*/ 574814 h 1847088"/>
              <a:gd name="connsiteX8" fmla="*/ 21484 w 1194407"/>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4528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6433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5525" h="1847088">
                <a:moveTo>
                  <a:pt x="2602" y="0"/>
                </a:moveTo>
                <a:lnTo>
                  <a:pt x="1175525" y="0"/>
                </a:lnTo>
                <a:lnTo>
                  <a:pt x="1175525" y="1847088"/>
                </a:lnTo>
                <a:lnTo>
                  <a:pt x="2602" y="1847088"/>
                </a:lnTo>
                <a:cubicBezTo>
                  <a:pt x="3249" y="1657585"/>
                  <a:pt x="-976" y="1575847"/>
                  <a:pt x="213" y="1292999"/>
                </a:cubicBezTo>
                <a:cubicBezTo>
                  <a:pt x="102050" y="1290186"/>
                  <a:pt x="174521" y="1291094"/>
                  <a:pt x="236433" y="1289189"/>
                </a:cubicBezTo>
                <a:cubicBezTo>
                  <a:pt x="239291" y="1026299"/>
                  <a:pt x="237386" y="749757"/>
                  <a:pt x="238338" y="572909"/>
                </a:cubicBezTo>
                <a:cubicBezTo>
                  <a:pt x="116337" y="572318"/>
                  <a:pt x="89667" y="575684"/>
                  <a:pt x="2118" y="574814"/>
                </a:cubicBezTo>
                <a:cubicBezTo>
                  <a:pt x="2279" y="383209"/>
                  <a:pt x="2441" y="191605"/>
                  <a:pt x="2602" y="0"/>
                </a:cubicBezTo>
                <a:close/>
              </a:path>
            </a:pathLst>
          </a:custGeom>
          <a:ln>
            <a:noFill/>
          </a:ln>
        </p:spPr>
        <p:txBody>
          <a:bodyPr anchor="ctr">
            <a:normAutofit/>
          </a:bodyPr>
          <a:lstStyle>
            <a:lvl1pPr marL="0" indent="0" algn="ctr">
              <a:buNone/>
              <a:defRPr sz="1200"/>
            </a:lvl1pPr>
          </a:lstStyle>
          <a:p>
            <a:r>
              <a:rPr lang="en-US"/>
              <a:t>Click icon to add picture</a:t>
            </a:r>
            <a:endParaRPr lang="en-US" dirty="0"/>
          </a:p>
        </p:txBody>
      </p:sp>
      <p:sp>
        <p:nvSpPr>
          <p:cNvPr id="11" name="Text Placeholder 6">
            <a:extLst>
              <a:ext uri="{FF2B5EF4-FFF2-40B4-BE49-F238E27FC236}">
                <a16:creationId xmlns:a16="http://schemas.microsoft.com/office/drawing/2014/main" id="{5CF6C398-93E6-A99F-EFDF-A55942B3F0E0}"/>
              </a:ext>
            </a:extLst>
          </p:cNvPr>
          <p:cNvSpPr>
            <a:spLocks noGrp="1"/>
          </p:cNvSpPr>
          <p:nvPr>
            <p:ph type="body" sz="quarter" idx="12" hasCustomPrompt="1"/>
          </p:nvPr>
        </p:nvSpPr>
        <p:spPr>
          <a:xfrm>
            <a:off x="1579150" y="4193224"/>
            <a:ext cx="378490" cy="538820"/>
          </a:xfrm>
          <a:solidFill>
            <a:schemeClr val="accent6">
              <a:lumMod val="20000"/>
              <a:lumOff val="80000"/>
            </a:schemeClr>
          </a:solidFill>
        </p:spPr>
        <p:txBody>
          <a:bodyPr lIns="0" tIns="0" rIns="0" bIns="0" anchor="ctr">
            <a:noAutofit/>
          </a:bodyPr>
          <a:lstStyle>
            <a:lvl1pPr marL="0" indent="0" algn="ctr">
              <a:lnSpc>
                <a:spcPct val="75000"/>
              </a:lnSpc>
              <a:spcBef>
                <a:spcPts val="0"/>
              </a:spcBef>
              <a:buNone/>
              <a:defRPr sz="2100" b="0" spc="0" baseline="0">
                <a:solidFill>
                  <a:schemeClr val="accent4"/>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9" name="Picture Placeholder 33">
            <a:extLst>
              <a:ext uri="{FF2B5EF4-FFF2-40B4-BE49-F238E27FC236}">
                <a16:creationId xmlns:a16="http://schemas.microsoft.com/office/drawing/2014/main" id="{B6E82F90-717A-C484-C839-87784F130D4F}"/>
              </a:ext>
            </a:extLst>
          </p:cNvPr>
          <p:cNvSpPr>
            <a:spLocks noGrp="1"/>
          </p:cNvSpPr>
          <p:nvPr>
            <p:ph type="pic" sz="quarter" idx="40"/>
          </p:nvPr>
        </p:nvSpPr>
        <p:spPr>
          <a:xfrm>
            <a:off x="1781214" y="3762182"/>
            <a:ext cx="881644" cy="1385316"/>
          </a:xfrm>
          <a:custGeom>
            <a:avLst/>
            <a:gdLst>
              <a:gd name="connsiteX0" fmla="*/ 0 w 1172923"/>
              <a:gd name="connsiteY0" fmla="*/ 0 h 1847088"/>
              <a:gd name="connsiteX1" fmla="*/ 1172923 w 1172923"/>
              <a:gd name="connsiteY1" fmla="*/ 0 h 1847088"/>
              <a:gd name="connsiteX2" fmla="*/ 1172923 w 1172923"/>
              <a:gd name="connsiteY2" fmla="*/ 1847088 h 1847088"/>
              <a:gd name="connsiteX3" fmla="*/ 0 w 1172923"/>
              <a:gd name="connsiteY3" fmla="*/ 1847088 h 1847088"/>
              <a:gd name="connsiteX4" fmla="*/ 0 w 1172923"/>
              <a:gd name="connsiteY4" fmla="*/ 0 h 1847088"/>
              <a:gd name="connsiteX0" fmla="*/ 484 w 1173407"/>
              <a:gd name="connsiteY0" fmla="*/ 0 h 1847088"/>
              <a:gd name="connsiteX1" fmla="*/ 1173407 w 1173407"/>
              <a:gd name="connsiteY1" fmla="*/ 0 h 1847088"/>
              <a:gd name="connsiteX2" fmla="*/ 1173407 w 1173407"/>
              <a:gd name="connsiteY2" fmla="*/ 1847088 h 1847088"/>
              <a:gd name="connsiteX3" fmla="*/ 484 w 1173407"/>
              <a:gd name="connsiteY3" fmla="*/ 1847088 h 1847088"/>
              <a:gd name="connsiteX4" fmla="*/ 0 w 1173407"/>
              <a:gd name="connsiteY4" fmla="*/ 574814 h 1847088"/>
              <a:gd name="connsiteX5" fmla="*/ 484 w 1173407"/>
              <a:gd name="connsiteY5"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101701 w 1274624"/>
              <a:gd name="connsiteY0" fmla="*/ 0 h 1847088"/>
              <a:gd name="connsiteX1" fmla="*/ 1274624 w 1274624"/>
              <a:gd name="connsiteY1" fmla="*/ 0 h 1847088"/>
              <a:gd name="connsiteX2" fmla="*/ 1274624 w 1274624"/>
              <a:gd name="connsiteY2" fmla="*/ 1847088 h 1847088"/>
              <a:gd name="connsiteX3" fmla="*/ 101701 w 1274624"/>
              <a:gd name="connsiteY3" fmla="*/ 1847088 h 1847088"/>
              <a:gd name="connsiteX4" fmla="*/ 80262 w 1274624"/>
              <a:gd name="connsiteY4" fmla="*/ 1292999 h 1847088"/>
              <a:gd name="connsiteX5" fmla="*/ 337437 w 1274624"/>
              <a:gd name="connsiteY5" fmla="*/ 572909 h 1847088"/>
              <a:gd name="connsiteX6" fmla="*/ 101217 w 1274624"/>
              <a:gd name="connsiteY6" fmla="*/ 574814 h 1847088"/>
              <a:gd name="connsiteX7" fmla="*/ 101701 w 1274624"/>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21484 w 1194407"/>
              <a:gd name="connsiteY0" fmla="*/ 0 h 1847088"/>
              <a:gd name="connsiteX1" fmla="*/ 1194407 w 1194407"/>
              <a:gd name="connsiteY1" fmla="*/ 0 h 1847088"/>
              <a:gd name="connsiteX2" fmla="*/ 1194407 w 1194407"/>
              <a:gd name="connsiteY2" fmla="*/ 1847088 h 1847088"/>
              <a:gd name="connsiteX3" fmla="*/ 21484 w 1194407"/>
              <a:gd name="connsiteY3" fmla="*/ 1847088 h 1847088"/>
              <a:gd name="connsiteX4" fmla="*/ 45 w 1194407"/>
              <a:gd name="connsiteY4" fmla="*/ 1292999 h 1847088"/>
              <a:gd name="connsiteX5" fmla="*/ 253410 w 1194407"/>
              <a:gd name="connsiteY5" fmla="*/ 1289189 h 1847088"/>
              <a:gd name="connsiteX6" fmla="*/ 257220 w 1194407"/>
              <a:gd name="connsiteY6" fmla="*/ 572909 h 1847088"/>
              <a:gd name="connsiteX7" fmla="*/ 21000 w 1194407"/>
              <a:gd name="connsiteY7" fmla="*/ 574814 h 1847088"/>
              <a:gd name="connsiteX8" fmla="*/ 21484 w 1194407"/>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4528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6433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5525" h="1847088">
                <a:moveTo>
                  <a:pt x="2602" y="0"/>
                </a:moveTo>
                <a:lnTo>
                  <a:pt x="1175525" y="0"/>
                </a:lnTo>
                <a:lnTo>
                  <a:pt x="1175525" y="1847088"/>
                </a:lnTo>
                <a:lnTo>
                  <a:pt x="2602" y="1847088"/>
                </a:lnTo>
                <a:cubicBezTo>
                  <a:pt x="3249" y="1657585"/>
                  <a:pt x="-976" y="1575847"/>
                  <a:pt x="213" y="1292999"/>
                </a:cubicBezTo>
                <a:cubicBezTo>
                  <a:pt x="102050" y="1290186"/>
                  <a:pt x="174521" y="1291094"/>
                  <a:pt x="236433" y="1289189"/>
                </a:cubicBezTo>
                <a:cubicBezTo>
                  <a:pt x="239291" y="1026299"/>
                  <a:pt x="237386" y="749757"/>
                  <a:pt x="238338" y="572909"/>
                </a:cubicBezTo>
                <a:cubicBezTo>
                  <a:pt x="116337" y="572318"/>
                  <a:pt x="89667" y="575684"/>
                  <a:pt x="2118" y="574814"/>
                </a:cubicBezTo>
                <a:cubicBezTo>
                  <a:pt x="2279" y="383209"/>
                  <a:pt x="2441" y="191605"/>
                  <a:pt x="2602" y="0"/>
                </a:cubicBezTo>
                <a:close/>
              </a:path>
            </a:pathLst>
          </a:custGeom>
          <a:ln>
            <a:noFill/>
          </a:ln>
        </p:spPr>
        <p:txBody>
          <a:bodyPr anchor="ctr">
            <a:normAutofit/>
          </a:bodyPr>
          <a:lstStyle>
            <a:lvl1pPr marL="0" indent="0" algn="ctr">
              <a:buNone/>
              <a:defRPr sz="1200"/>
            </a:lvl1pPr>
          </a:lstStyle>
          <a:p>
            <a:r>
              <a:rPr lang="en-US"/>
              <a:t>Click icon to add picture</a:t>
            </a:r>
            <a:endParaRPr lang="en-US" dirty="0"/>
          </a:p>
        </p:txBody>
      </p:sp>
      <p:sp>
        <p:nvSpPr>
          <p:cNvPr id="12" name="Text Placeholder 6">
            <a:extLst>
              <a:ext uri="{FF2B5EF4-FFF2-40B4-BE49-F238E27FC236}">
                <a16:creationId xmlns:a16="http://schemas.microsoft.com/office/drawing/2014/main" id="{AE291EFA-0974-0076-CEBE-59D6F7EA799F}"/>
              </a:ext>
            </a:extLst>
          </p:cNvPr>
          <p:cNvSpPr>
            <a:spLocks noGrp="1"/>
          </p:cNvSpPr>
          <p:nvPr>
            <p:ph type="body" sz="quarter" idx="13" hasCustomPrompt="1"/>
          </p:nvPr>
        </p:nvSpPr>
        <p:spPr>
          <a:xfrm>
            <a:off x="2799782" y="3772447"/>
            <a:ext cx="378490" cy="538820"/>
          </a:xfrm>
          <a:solidFill>
            <a:schemeClr val="accent6">
              <a:lumMod val="20000"/>
              <a:lumOff val="80000"/>
            </a:schemeClr>
          </a:solidFill>
        </p:spPr>
        <p:txBody>
          <a:bodyPr lIns="0" tIns="0" rIns="0" bIns="0" anchor="ctr">
            <a:noAutofit/>
          </a:bodyPr>
          <a:lstStyle>
            <a:lvl1pPr marL="0" indent="0" algn="ctr">
              <a:lnSpc>
                <a:spcPct val="75000"/>
              </a:lnSpc>
              <a:spcBef>
                <a:spcPts val="0"/>
              </a:spcBef>
              <a:buNone/>
              <a:defRPr sz="2100" b="0" spc="0" baseline="0">
                <a:solidFill>
                  <a:schemeClr val="accent4"/>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7" name="Picture Placeholder 33">
            <a:extLst>
              <a:ext uri="{FF2B5EF4-FFF2-40B4-BE49-F238E27FC236}">
                <a16:creationId xmlns:a16="http://schemas.microsoft.com/office/drawing/2014/main" id="{2D436861-E5E4-0D02-515D-5135ED5C81BD}"/>
              </a:ext>
            </a:extLst>
          </p:cNvPr>
          <p:cNvSpPr>
            <a:spLocks noGrp="1"/>
          </p:cNvSpPr>
          <p:nvPr>
            <p:ph type="pic" sz="quarter" idx="35"/>
          </p:nvPr>
        </p:nvSpPr>
        <p:spPr>
          <a:xfrm>
            <a:off x="2997834" y="3336921"/>
            <a:ext cx="881644" cy="1385316"/>
          </a:xfrm>
          <a:custGeom>
            <a:avLst/>
            <a:gdLst>
              <a:gd name="connsiteX0" fmla="*/ 0 w 1172923"/>
              <a:gd name="connsiteY0" fmla="*/ 0 h 1847088"/>
              <a:gd name="connsiteX1" fmla="*/ 1172923 w 1172923"/>
              <a:gd name="connsiteY1" fmla="*/ 0 h 1847088"/>
              <a:gd name="connsiteX2" fmla="*/ 1172923 w 1172923"/>
              <a:gd name="connsiteY2" fmla="*/ 1847088 h 1847088"/>
              <a:gd name="connsiteX3" fmla="*/ 0 w 1172923"/>
              <a:gd name="connsiteY3" fmla="*/ 1847088 h 1847088"/>
              <a:gd name="connsiteX4" fmla="*/ 0 w 1172923"/>
              <a:gd name="connsiteY4" fmla="*/ 0 h 1847088"/>
              <a:gd name="connsiteX0" fmla="*/ 484 w 1173407"/>
              <a:gd name="connsiteY0" fmla="*/ 0 h 1847088"/>
              <a:gd name="connsiteX1" fmla="*/ 1173407 w 1173407"/>
              <a:gd name="connsiteY1" fmla="*/ 0 h 1847088"/>
              <a:gd name="connsiteX2" fmla="*/ 1173407 w 1173407"/>
              <a:gd name="connsiteY2" fmla="*/ 1847088 h 1847088"/>
              <a:gd name="connsiteX3" fmla="*/ 484 w 1173407"/>
              <a:gd name="connsiteY3" fmla="*/ 1847088 h 1847088"/>
              <a:gd name="connsiteX4" fmla="*/ 0 w 1173407"/>
              <a:gd name="connsiteY4" fmla="*/ 574814 h 1847088"/>
              <a:gd name="connsiteX5" fmla="*/ 484 w 1173407"/>
              <a:gd name="connsiteY5"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101701 w 1274624"/>
              <a:gd name="connsiteY0" fmla="*/ 0 h 1847088"/>
              <a:gd name="connsiteX1" fmla="*/ 1274624 w 1274624"/>
              <a:gd name="connsiteY1" fmla="*/ 0 h 1847088"/>
              <a:gd name="connsiteX2" fmla="*/ 1274624 w 1274624"/>
              <a:gd name="connsiteY2" fmla="*/ 1847088 h 1847088"/>
              <a:gd name="connsiteX3" fmla="*/ 101701 w 1274624"/>
              <a:gd name="connsiteY3" fmla="*/ 1847088 h 1847088"/>
              <a:gd name="connsiteX4" fmla="*/ 80262 w 1274624"/>
              <a:gd name="connsiteY4" fmla="*/ 1292999 h 1847088"/>
              <a:gd name="connsiteX5" fmla="*/ 337437 w 1274624"/>
              <a:gd name="connsiteY5" fmla="*/ 572909 h 1847088"/>
              <a:gd name="connsiteX6" fmla="*/ 101217 w 1274624"/>
              <a:gd name="connsiteY6" fmla="*/ 574814 h 1847088"/>
              <a:gd name="connsiteX7" fmla="*/ 101701 w 1274624"/>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21484 w 1194407"/>
              <a:gd name="connsiteY0" fmla="*/ 0 h 1847088"/>
              <a:gd name="connsiteX1" fmla="*/ 1194407 w 1194407"/>
              <a:gd name="connsiteY1" fmla="*/ 0 h 1847088"/>
              <a:gd name="connsiteX2" fmla="*/ 1194407 w 1194407"/>
              <a:gd name="connsiteY2" fmla="*/ 1847088 h 1847088"/>
              <a:gd name="connsiteX3" fmla="*/ 21484 w 1194407"/>
              <a:gd name="connsiteY3" fmla="*/ 1847088 h 1847088"/>
              <a:gd name="connsiteX4" fmla="*/ 45 w 1194407"/>
              <a:gd name="connsiteY4" fmla="*/ 1292999 h 1847088"/>
              <a:gd name="connsiteX5" fmla="*/ 253410 w 1194407"/>
              <a:gd name="connsiteY5" fmla="*/ 1289189 h 1847088"/>
              <a:gd name="connsiteX6" fmla="*/ 257220 w 1194407"/>
              <a:gd name="connsiteY6" fmla="*/ 572909 h 1847088"/>
              <a:gd name="connsiteX7" fmla="*/ 21000 w 1194407"/>
              <a:gd name="connsiteY7" fmla="*/ 574814 h 1847088"/>
              <a:gd name="connsiteX8" fmla="*/ 21484 w 1194407"/>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4528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6433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5525" h="1847088">
                <a:moveTo>
                  <a:pt x="2602" y="0"/>
                </a:moveTo>
                <a:lnTo>
                  <a:pt x="1175525" y="0"/>
                </a:lnTo>
                <a:lnTo>
                  <a:pt x="1175525" y="1847088"/>
                </a:lnTo>
                <a:lnTo>
                  <a:pt x="2602" y="1847088"/>
                </a:lnTo>
                <a:cubicBezTo>
                  <a:pt x="3249" y="1657585"/>
                  <a:pt x="-976" y="1575847"/>
                  <a:pt x="213" y="1292999"/>
                </a:cubicBezTo>
                <a:cubicBezTo>
                  <a:pt x="102050" y="1290186"/>
                  <a:pt x="174521" y="1291094"/>
                  <a:pt x="236433" y="1289189"/>
                </a:cubicBezTo>
                <a:cubicBezTo>
                  <a:pt x="239291" y="1026299"/>
                  <a:pt x="237386" y="749757"/>
                  <a:pt x="238338" y="572909"/>
                </a:cubicBezTo>
                <a:cubicBezTo>
                  <a:pt x="116337" y="572318"/>
                  <a:pt x="89667" y="575684"/>
                  <a:pt x="2118" y="574814"/>
                </a:cubicBezTo>
                <a:cubicBezTo>
                  <a:pt x="2279" y="383209"/>
                  <a:pt x="2441" y="191605"/>
                  <a:pt x="2602" y="0"/>
                </a:cubicBezTo>
                <a:close/>
              </a:path>
            </a:pathLst>
          </a:custGeom>
          <a:ln>
            <a:noFill/>
          </a:ln>
        </p:spPr>
        <p:txBody>
          <a:bodyPr anchor="ctr">
            <a:normAutofit/>
          </a:bodyPr>
          <a:lstStyle>
            <a:lvl1pPr marL="0" indent="0" algn="ctr">
              <a:buNone/>
              <a:defRPr sz="1200"/>
            </a:lvl1pPr>
          </a:lstStyle>
          <a:p>
            <a:r>
              <a:rPr lang="en-US"/>
              <a:t>Click icon to add picture</a:t>
            </a:r>
            <a:endParaRPr lang="en-US" dirty="0"/>
          </a:p>
        </p:txBody>
      </p:sp>
      <p:sp>
        <p:nvSpPr>
          <p:cNvPr id="13" name="Text Placeholder 6">
            <a:extLst>
              <a:ext uri="{FF2B5EF4-FFF2-40B4-BE49-F238E27FC236}">
                <a16:creationId xmlns:a16="http://schemas.microsoft.com/office/drawing/2014/main" id="{D6D7C929-37FC-D4F9-240C-3E716CF74ACF}"/>
              </a:ext>
            </a:extLst>
          </p:cNvPr>
          <p:cNvSpPr>
            <a:spLocks noGrp="1"/>
          </p:cNvSpPr>
          <p:nvPr>
            <p:ph type="body" sz="quarter" idx="14" hasCustomPrompt="1"/>
          </p:nvPr>
        </p:nvSpPr>
        <p:spPr>
          <a:xfrm>
            <a:off x="4022424" y="4186080"/>
            <a:ext cx="378490" cy="538820"/>
          </a:xfrm>
          <a:solidFill>
            <a:schemeClr val="accent6">
              <a:lumMod val="20000"/>
              <a:lumOff val="80000"/>
            </a:schemeClr>
          </a:solidFill>
        </p:spPr>
        <p:txBody>
          <a:bodyPr lIns="0" tIns="0" rIns="0" bIns="0" anchor="ctr">
            <a:noAutofit/>
          </a:bodyPr>
          <a:lstStyle>
            <a:lvl1pPr marL="0" indent="0" algn="ctr">
              <a:lnSpc>
                <a:spcPct val="75000"/>
              </a:lnSpc>
              <a:spcBef>
                <a:spcPts val="0"/>
              </a:spcBef>
              <a:buNone/>
              <a:defRPr sz="2100" b="0" spc="0" baseline="0">
                <a:solidFill>
                  <a:schemeClr val="accent4"/>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0" name="Picture Placeholder 33">
            <a:extLst>
              <a:ext uri="{FF2B5EF4-FFF2-40B4-BE49-F238E27FC236}">
                <a16:creationId xmlns:a16="http://schemas.microsoft.com/office/drawing/2014/main" id="{4F7DD637-FE82-C2DD-CE9D-CAF8C85949EF}"/>
              </a:ext>
            </a:extLst>
          </p:cNvPr>
          <p:cNvSpPr>
            <a:spLocks noGrp="1"/>
          </p:cNvSpPr>
          <p:nvPr>
            <p:ph type="pic" sz="quarter" idx="41"/>
          </p:nvPr>
        </p:nvSpPr>
        <p:spPr>
          <a:xfrm>
            <a:off x="4227707" y="3762182"/>
            <a:ext cx="881644" cy="1385316"/>
          </a:xfrm>
          <a:custGeom>
            <a:avLst/>
            <a:gdLst>
              <a:gd name="connsiteX0" fmla="*/ 0 w 1172923"/>
              <a:gd name="connsiteY0" fmla="*/ 0 h 1847088"/>
              <a:gd name="connsiteX1" fmla="*/ 1172923 w 1172923"/>
              <a:gd name="connsiteY1" fmla="*/ 0 h 1847088"/>
              <a:gd name="connsiteX2" fmla="*/ 1172923 w 1172923"/>
              <a:gd name="connsiteY2" fmla="*/ 1847088 h 1847088"/>
              <a:gd name="connsiteX3" fmla="*/ 0 w 1172923"/>
              <a:gd name="connsiteY3" fmla="*/ 1847088 h 1847088"/>
              <a:gd name="connsiteX4" fmla="*/ 0 w 1172923"/>
              <a:gd name="connsiteY4" fmla="*/ 0 h 1847088"/>
              <a:gd name="connsiteX0" fmla="*/ 484 w 1173407"/>
              <a:gd name="connsiteY0" fmla="*/ 0 h 1847088"/>
              <a:gd name="connsiteX1" fmla="*/ 1173407 w 1173407"/>
              <a:gd name="connsiteY1" fmla="*/ 0 h 1847088"/>
              <a:gd name="connsiteX2" fmla="*/ 1173407 w 1173407"/>
              <a:gd name="connsiteY2" fmla="*/ 1847088 h 1847088"/>
              <a:gd name="connsiteX3" fmla="*/ 484 w 1173407"/>
              <a:gd name="connsiteY3" fmla="*/ 1847088 h 1847088"/>
              <a:gd name="connsiteX4" fmla="*/ 0 w 1173407"/>
              <a:gd name="connsiteY4" fmla="*/ 574814 h 1847088"/>
              <a:gd name="connsiteX5" fmla="*/ 484 w 1173407"/>
              <a:gd name="connsiteY5"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101701 w 1274624"/>
              <a:gd name="connsiteY0" fmla="*/ 0 h 1847088"/>
              <a:gd name="connsiteX1" fmla="*/ 1274624 w 1274624"/>
              <a:gd name="connsiteY1" fmla="*/ 0 h 1847088"/>
              <a:gd name="connsiteX2" fmla="*/ 1274624 w 1274624"/>
              <a:gd name="connsiteY2" fmla="*/ 1847088 h 1847088"/>
              <a:gd name="connsiteX3" fmla="*/ 101701 w 1274624"/>
              <a:gd name="connsiteY3" fmla="*/ 1847088 h 1847088"/>
              <a:gd name="connsiteX4" fmla="*/ 80262 w 1274624"/>
              <a:gd name="connsiteY4" fmla="*/ 1292999 h 1847088"/>
              <a:gd name="connsiteX5" fmla="*/ 337437 w 1274624"/>
              <a:gd name="connsiteY5" fmla="*/ 572909 h 1847088"/>
              <a:gd name="connsiteX6" fmla="*/ 101217 w 1274624"/>
              <a:gd name="connsiteY6" fmla="*/ 574814 h 1847088"/>
              <a:gd name="connsiteX7" fmla="*/ 101701 w 1274624"/>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21484 w 1194407"/>
              <a:gd name="connsiteY0" fmla="*/ 0 h 1847088"/>
              <a:gd name="connsiteX1" fmla="*/ 1194407 w 1194407"/>
              <a:gd name="connsiteY1" fmla="*/ 0 h 1847088"/>
              <a:gd name="connsiteX2" fmla="*/ 1194407 w 1194407"/>
              <a:gd name="connsiteY2" fmla="*/ 1847088 h 1847088"/>
              <a:gd name="connsiteX3" fmla="*/ 21484 w 1194407"/>
              <a:gd name="connsiteY3" fmla="*/ 1847088 h 1847088"/>
              <a:gd name="connsiteX4" fmla="*/ 45 w 1194407"/>
              <a:gd name="connsiteY4" fmla="*/ 1292999 h 1847088"/>
              <a:gd name="connsiteX5" fmla="*/ 253410 w 1194407"/>
              <a:gd name="connsiteY5" fmla="*/ 1289189 h 1847088"/>
              <a:gd name="connsiteX6" fmla="*/ 257220 w 1194407"/>
              <a:gd name="connsiteY6" fmla="*/ 572909 h 1847088"/>
              <a:gd name="connsiteX7" fmla="*/ 21000 w 1194407"/>
              <a:gd name="connsiteY7" fmla="*/ 574814 h 1847088"/>
              <a:gd name="connsiteX8" fmla="*/ 21484 w 1194407"/>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4528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6433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5525" h="1847088">
                <a:moveTo>
                  <a:pt x="2602" y="0"/>
                </a:moveTo>
                <a:lnTo>
                  <a:pt x="1175525" y="0"/>
                </a:lnTo>
                <a:lnTo>
                  <a:pt x="1175525" y="1847088"/>
                </a:lnTo>
                <a:lnTo>
                  <a:pt x="2602" y="1847088"/>
                </a:lnTo>
                <a:cubicBezTo>
                  <a:pt x="3249" y="1657585"/>
                  <a:pt x="-976" y="1575847"/>
                  <a:pt x="213" y="1292999"/>
                </a:cubicBezTo>
                <a:cubicBezTo>
                  <a:pt x="102050" y="1290186"/>
                  <a:pt x="174521" y="1291094"/>
                  <a:pt x="236433" y="1289189"/>
                </a:cubicBezTo>
                <a:cubicBezTo>
                  <a:pt x="239291" y="1026299"/>
                  <a:pt x="237386" y="749757"/>
                  <a:pt x="238338" y="572909"/>
                </a:cubicBezTo>
                <a:cubicBezTo>
                  <a:pt x="116337" y="572318"/>
                  <a:pt x="89667" y="575684"/>
                  <a:pt x="2118" y="574814"/>
                </a:cubicBezTo>
                <a:cubicBezTo>
                  <a:pt x="2279" y="383209"/>
                  <a:pt x="2441" y="191605"/>
                  <a:pt x="2602" y="0"/>
                </a:cubicBezTo>
                <a:close/>
              </a:path>
            </a:pathLst>
          </a:custGeom>
          <a:ln>
            <a:noFill/>
          </a:ln>
        </p:spPr>
        <p:txBody>
          <a:bodyPr anchor="ctr">
            <a:normAutofit/>
          </a:bodyPr>
          <a:lstStyle>
            <a:lvl1pPr marL="0" indent="0" algn="ctr">
              <a:buNone/>
              <a:defRPr sz="1200"/>
            </a:lvl1pPr>
          </a:lstStyle>
          <a:p>
            <a:r>
              <a:rPr lang="en-US"/>
              <a:t>Click icon to add picture</a:t>
            </a:r>
            <a:endParaRPr lang="en-US" dirty="0"/>
          </a:p>
        </p:txBody>
      </p:sp>
      <p:sp>
        <p:nvSpPr>
          <p:cNvPr id="14" name="Text Placeholder 6">
            <a:extLst>
              <a:ext uri="{FF2B5EF4-FFF2-40B4-BE49-F238E27FC236}">
                <a16:creationId xmlns:a16="http://schemas.microsoft.com/office/drawing/2014/main" id="{FD4D7B7F-47B6-90A3-0C50-BFF900083477}"/>
              </a:ext>
            </a:extLst>
          </p:cNvPr>
          <p:cNvSpPr>
            <a:spLocks noGrp="1"/>
          </p:cNvSpPr>
          <p:nvPr>
            <p:ph type="body" sz="quarter" idx="15" hasCustomPrompt="1"/>
          </p:nvPr>
        </p:nvSpPr>
        <p:spPr>
          <a:xfrm>
            <a:off x="5243149" y="3772447"/>
            <a:ext cx="378490" cy="538820"/>
          </a:xfrm>
          <a:solidFill>
            <a:schemeClr val="accent6">
              <a:lumMod val="20000"/>
              <a:lumOff val="80000"/>
            </a:schemeClr>
          </a:solidFill>
        </p:spPr>
        <p:txBody>
          <a:bodyPr lIns="0" tIns="0" rIns="0" bIns="0" anchor="ctr">
            <a:noAutofit/>
          </a:bodyPr>
          <a:lstStyle>
            <a:lvl1pPr marL="0" indent="0" algn="ctr">
              <a:lnSpc>
                <a:spcPct val="75000"/>
              </a:lnSpc>
              <a:spcBef>
                <a:spcPts val="0"/>
              </a:spcBef>
              <a:buNone/>
              <a:defRPr sz="2100" b="0" spc="0" baseline="0">
                <a:solidFill>
                  <a:schemeClr val="accent4"/>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4" name="Picture Placeholder 33">
            <a:extLst>
              <a:ext uri="{FF2B5EF4-FFF2-40B4-BE49-F238E27FC236}">
                <a16:creationId xmlns:a16="http://schemas.microsoft.com/office/drawing/2014/main" id="{C4A8C7FA-CD1F-E69D-BBCB-ECD5238CF66E}"/>
              </a:ext>
            </a:extLst>
          </p:cNvPr>
          <p:cNvSpPr>
            <a:spLocks noGrp="1"/>
          </p:cNvSpPr>
          <p:nvPr>
            <p:ph type="pic" sz="quarter" idx="42"/>
          </p:nvPr>
        </p:nvSpPr>
        <p:spPr>
          <a:xfrm>
            <a:off x="5447816" y="3336921"/>
            <a:ext cx="881644" cy="1385316"/>
          </a:xfrm>
          <a:custGeom>
            <a:avLst/>
            <a:gdLst>
              <a:gd name="connsiteX0" fmla="*/ 0 w 1172923"/>
              <a:gd name="connsiteY0" fmla="*/ 0 h 1847088"/>
              <a:gd name="connsiteX1" fmla="*/ 1172923 w 1172923"/>
              <a:gd name="connsiteY1" fmla="*/ 0 h 1847088"/>
              <a:gd name="connsiteX2" fmla="*/ 1172923 w 1172923"/>
              <a:gd name="connsiteY2" fmla="*/ 1847088 h 1847088"/>
              <a:gd name="connsiteX3" fmla="*/ 0 w 1172923"/>
              <a:gd name="connsiteY3" fmla="*/ 1847088 h 1847088"/>
              <a:gd name="connsiteX4" fmla="*/ 0 w 1172923"/>
              <a:gd name="connsiteY4" fmla="*/ 0 h 1847088"/>
              <a:gd name="connsiteX0" fmla="*/ 484 w 1173407"/>
              <a:gd name="connsiteY0" fmla="*/ 0 h 1847088"/>
              <a:gd name="connsiteX1" fmla="*/ 1173407 w 1173407"/>
              <a:gd name="connsiteY1" fmla="*/ 0 h 1847088"/>
              <a:gd name="connsiteX2" fmla="*/ 1173407 w 1173407"/>
              <a:gd name="connsiteY2" fmla="*/ 1847088 h 1847088"/>
              <a:gd name="connsiteX3" fmla="*/ 484 w 1173407"/>
              <a:gd name="connsiteY3" fmla="*/ 1847088 h 1847088"/>
              <a:gd name="connsiteX4" fmla="*/ 0 w 1173407"/>
              <a:gd name="connsiteY4" fmla="*/ 574814 h 1847088"/>
              <a:gd name="connsiteX5" fmla="*/ 484 w 1173407"/>
              <a:gd name="connsiteY5"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101701 w 1274624"/>
              <a:gd name="connsiteY0" fmla="*/ 0 h 1847088"/>
              <a:gd name="connsiteX1" fmla="*/ 1274624 w 1274624"/>
              <a:gd name="connsiteY1" fmla="*/ 0 h 1847088"/>
              <a:gd name="connsiteX2" fmla="*/ 1274624 w 1274624"/>
              <a:gd name="connsiteY2" fmla="*/ 1847088 h 1847088"/>
              <a:gd name="connsiteX3" fmla="*/ 101701 w 1274624"/>
              <a:gd name="connsiteY3" fmla="*/ 1847088 h 1847088"/>
              <a:gd name="connsiteX4" fmla="*/ 80262 w 1274624"/>
              <a:gd name="connsiteY4" fmla="*/ 1292999 h 1847088"/>
              <a:gd name="connsiteX5" fmla="*/ 337437 w 1274624"/>
              <a:gd name="connsiteY5" fmla="*/ 572909 h 1847088"/>
              <a:gd name="connsiteX6" fmla="*/ 101217 w 1274624"/>
              <a:gd name="connsiteY6" fmla="*/ 574814 h 1847088"/>
              <a:gd name="connsiteX7" fmla="*/ 101701 w 1274624"/>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21484 w 1194407"/>
              <a:gd name="connsiteY0" fmla="*/ 0 h 1847088"/>
              <a:gd name="connsiteX1" fmla="*/ 1194407 w 1194407"/>
              <a:gd name="connsiteY1" fmla="*/ 0 h 1847088"/>
              <a:gd name="connsiteX2" fmla="*/ 1194407 w 1194407"/>
              <a:gd name="connsiteY2" fmla="*/ 1847088 h 1847088"/>
              <a:gd name="connsiteX3" fmla="*/ 21484 w 1194407"/>
              <a:gd name="connsiteY3" fmla="*/ 1847088 h 1847088"/>
              <a:gd name="connsiteX4" fmla="*/ 45 w 1194407"/>
              <a:gd name="connsiteY4" fmla="*/ 1292999 h 1847088"/>
              <a:gd name="connsiteX5" fmla="*/ 253410 w 1194407"/>
              <a:gd name="connsiteY5" fmla="*/ 1289189 h 1847088"/>
              <a:gd name="connsiteX6" fmla="*/ 257220 w 1194407"/>
              <a:gd name="connsiteY6" fmla="*/ 572909 h 1847088"/>
              <a:gd name="connsiteX7" fmla="*/ 21000 w 1194407"/>
              <a:gd name="connsiteY7" fmla="*/ 574814 h 1847088"/>
              <a:gd name="connsiteX8" fmla="*/ 21484 w 1194407"/>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4528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6433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5525" h="1847088">
                <a:moveTo>
                  <a:pt x="2602" y="0"/>
                </a:moveTo>
                <a:lnTo>
                  <a:pt x="1175525" y="0"/>
                </a:lnTo>
                <a:lnTo>
                  <a:pt x="1175525" y="1847088"/>
                </a:lnTo>
                <a:lnTo>
                  <a:pt x="2602" y="1847088"/>
                </a:lnTo>
                <a:cubicBezTo>
                  <a:pt x="3249" y="1657585"/>
                  <a:pt x="-976" y="1575847"/>
                  <a:pt x="213" y="1292999"/>
                </a:cubicBezTo>
                <a:cubicBezTo>
                  <a:pt x="102050" y="1290186"/>
                  <a:pt x="174521" y="1291094"/>
                  <a:pt x="236433" y="1289189"/>
                </a:cubicBezTo>
                <a:cubicBezTo>
                  <a:pt x="239291" y="1026299"/>
                  <a:pt x="237386" y="749757"/>
                  <a:pt x="238338" y="572909"/>
                </a:cubicBezTo>
                <a:cubicBezTo>
                  <a:pt x="116337" y="572318"/>
                  <a:pt x="89667" y="575684"/>
                  <a:pt x="2118" y="574814"/>
                </a:cubicBezTo>
                <a:cubicBezTo>
                  <a:pt x="2279" y="383209"/>
                  <a:pt x="2441" y="191605"/>
                  <a:pt x="2602" y="0"/>
                </a:cubicBezTo>
                <a:close/>
              </a:path>
            </a:pathLst>
          </a:custGeom>
          <a:ln>
            <a:noFill/>
          </a:ln>
        </p:spPr>
        <p:txBody>
          <a:bodyPr anchor="ctr">
            <a:normAutofit/>
          </a:bodyPr>
          <a:lstStyle>
            <a:lvl1pPr marL="0" indent="0" algn="ctr">
              <a:buNone/>
              <a:defRPr sz="1200"/>
            </a:lvl1pPr>
          </a:lstStyle>
          <a:p>
            <a:r>
              <a:rPr lang="en-US"/>
              <a:t>Click icon to add picture</a:t>
            </a:r>
            <a:endParaRPr lang="en-US" dirty="0"/>
          </a:p>
        </p:txBody>
      </p:sp>
      <p:sp>
        <p:nvSpPr>
          <p:cNvPr id="15" name="Text Placeholder 6">
            <a:extLst>
              <a:ext uri="{FF2B5EF4-FFF2-40B4-BE49-F238E27FC236}">
                <a16:creationId xmlns:a16="http://schemas.microsoft.com/office/drawing/2014/main" id="{D8299739-6734-AC50-12FE-A0EDBE695861}"/>
              </a:ext>
            </a:extLst>
          </p:cNvPr>
          <p:cNvSpPr>
            <a:spLocks noGrp="1"/>
          </p:cNvSpPr>
          <p:nvPr>
            <p:ph type="body" sz="quarter" idx="16" hasCustomPrompt="1"/>
          </p:nvPr>
        </p:nvSpPr>
        <p:spPr>
          <a:xfrm>
            <a:off x="6459569" y="4186079"/>
            <a:ext cx="378490" cy="538820"/>
          </a:xfrm>
          <a:solidFill>
            <a:schemeClr val="accent6">
              <a:lumMod val="20000"/>
              <a:lumOff val="80000"/>
            </a:schemeClr>
          </a:solidFill>
        </p:spPr>
        <p:txBody>
          <a:bodyPr lIns="0" tIns="0" rIns="0" bIns="0" anchor="ctr">
            <a:noAutofit/>
          </a:bodyPr>
          <a:lstStyle>
            <a:lvl1pPr marL="0" indent="0" algn="ctr">
              <a:lnSpc>
                <a:spcPct val="75000"/>
              </a:lnSpc>
              <a:spcBef>
                <a:spcPts val="0"/>
              </a:spcBef>
              <a:buNone/>
              <a:defRPr sz="2100" b="0" spc="0" baseline="0">
                <a:solidFill>
                  <a:schemeClr val="accent4"/>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5" name="Picture Placeholder 33">
            <a:extLst>
              <a:ext uri="{FF2B5EF4-FFF2-40B4-BE49-F238E27FC236}">
                <a16:creationId xmlns:a16="http://schemas.microsoft.com/office/drawing/2014/main" id="{C961B005-4AAE-A698-EEB7-4D65F5571C5D}"/>
              </a:ext>
            </a:extLst>
          </p:cNvPr>
          <p:cNvSpPr>
            <a:spLocks noGrp="1"/>
          </p:cNvSpPr>
          <p:nvPr>
            <p:ph type="pic" sz="quarter" idx="43"/>
          </p:nvPr>
        </p:nvSpPr>
        <p:spPr>
          <a:xfrm>
            <a:off x="6660681" y="3762182"/>
            <a:ext cx="881644" cy="1385316"/>
          </a:xfrm>
          <a:custGeom>
            <a:avLst/>
            <a:gdLst>
              <a:gd name="connsiteX0" fmla="*/ 0 w 1172923"/>
              <a:gd name="connsiteY0" fmla="*/ 0 h 1847088"/>
              <a:gd name="connsiteX1" fmla="*/ 1172923 w 1172923"/>
              <a:gd name="connsiteY1" fmla="*/ 0 h 1847088"/>
              <a:gd name="connsiteX2" fmla="*/ 1172923 w 1172923"/>
              <a:gd name="connsiteY2" fmla="*/ 1847088 h 1847088"/>
              <a:gd name="connsiteX3" fmla="*/ 0 w 1172923"/>
              <a:gd name="connsiteY3" fmla="*/ 1847088 h 1847088"/>
              <a:gd name="connsiteX4" fmla="*/ 0 w 1172923"/>
              <a:gd name="connsiteY4" fmla="*/ 0 h 1847088"/>
              <a:gd name="connsiteX0" fmla="*/ 484 w 1173407"/>
              <a:gd name="connsiteY0" fmla="*/ 0 h 1847088"/>
              <a:gd name="connsiteX1" fmla="*/ 1173407 w 1173407"/>
              <a:gd name="connsiteY1" fmla="*/ 0 h 1847088"/>
              <a:gd name="connsiteX2" fmla="*/ 1173407 w 1173407"/>
              <a:gd name="connsiteY2" fmla="*/ 1847088 h 1847088"/>
              <a:gd name="connsiteX3" fmla="*/ 484 w 1173407"/>
              <a:gd name="connsiteY3" fmla="*/ 1847088 h 1847088"/>
              <a:gd name="connsiteX4" fmla="*/ 0 w 1173407"/>
              <a:gd name="connsiteY4" fmla="*/ 574814 h 1847088"/>
              <a:gd name="connsiteX5" fmla="*/ 484 w 1173407"/>
              <a:gd name="connsiteY5"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101701 w 1274624"/>
              <a:gd name="connsiteY0" fmla="*/ 0 h 1847088"/>
              <a:gd name="connsiteX1" fmla="*/ 1274624 w 1274624"/>
              <a:gd name="connsiteY1" fmla="*/ 0 h 1847088"/>
              <a:gd name="connsiteX2" fmla="*/ 1274624 w 1274624"/>
              <a:gd name="connsiteY2" fmla="*/ 1847088 h 1847088"/>
              <a:gd name="connsiteX3" fmla="*/ 101701 w 1274624"/>
              <a:gd name="connsiteY3" fmla="*/ 1847088 h 1847088"/>
              <a:gd name="connsiteX4" fmla="*/ 80262 w 1274624"/>
              <a:gd name="connsiteY4" fmla="*/ 1292999 h 1847088"/>
              <a:gd name="connsiteX5" fmla="*/ 337437 w 1274624"/>
              <a:gd name="connsiteY5" fmla="*/ 572909 h 1847088"/>
              <a:gd name="connsiteX6" fmla="*/ 101217 w 1274624"/>
              <a:gd name="connsiteY6" fmla="*/ 574814 h 1847088"/>
              <a:gd name="connsiteX7" fmla="*/ 101701 w 1274624"/>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21484 w 1194407"/>
              <a:gd name="connsiteY0" fmla="*/ 0 h 1847088"/>
              <a:gd name="connsiteX1" fmla="*/ 1194407 w 1194407"/>
              <a:gd name="connsiteY1" fmla="*/ 0 h 1847088"/>
              <a:gd name="connsiteX2" fmla="*/ 1194407 w 1194407"/>
              <a:gd name="connsiteY2" fmla="*/ 1847088 h 1847088"/>
              <a:gd name="connsiteX3" fmla="*/ 21484 w 1194407"/>
              <a:gd name="connsiteY3" fmla="*/ 1847088 h 1847088"/>
              <a:gd name="connsiteX4" fmla="*/ 45 w 1194407"/>
              <a:gd name="connsiteY4" fmla="*/ 1292999 h 1847088"/>
              <a:gd name="connsiteX5" fmla="*/ 253410 w 1194407"/>
              <a:gd name="connsiteY5" fmla="*/ 1289189 h 1847088"/>
              <a:gd name="connsiteX6" fmla="*/ 257220 w 1194407"/>
              <a:gd name="connsiteY6" fmla="*/ 572909 h 1847088"/>
              <a:gd name="connsiteX7" fmla="*/ 21000 w 1194407"/>
              <a:gd name="connsiteY7" fmla="*/ 574814 h 1847088"/>
              <a:gd name="connsiteX8" fmla="*/ 21484 w 1194407"/>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4528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6433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5525" h="1847088">
                <a:moveTo>
                  <a:pt x="2602" y="0"/>
                </a:moveTo>
                <a:lnTo>
                  <a:pt x="1175525" y="0"/>
                </a:lnTo>
                <a:lnTo>
                  <a:pt x="1175525" y="1847088"/>
                </a:lnTo>
                <a:lnTo>
                  <a:pt x="2602" y="1847088"/>
                </a:lnTo>
                <a:cubicBezTo>
                  <a:pt x="3249" y="1657585"/>
                  <a:pt x="-976" y="1575847"/>
                  <a:pt x="213" y="1292999"/>
                </a:cubicBezTo>
                <a:cubicBezTo>
                  <a:pt x="102050" y="1290186"/>
                  <a:pt x="174521" y="1291094"/>
                  <a:pt x="236433" y="1289189"/>
                </a:cubicBezTo>
                <a:cubicBezTo>
                  <a:pt x="239291" y="1026299"/>
                  <a:pt x="237386" y="749757"/>
                  <a:pt x="238338" y="572909"/>
                </a:cubicBezTo>
                <a:cubicBezTo>
                  <a:pt x="116337" y="572318"/>
                  <a:pt x="89667" y="575684"/>
                  <a:pt x="2118" y="574814"/>
                </a:cubicBezTo>
                <a:cubicBezTo>
                  <a:pt x="2279" y="383209"/>
                  <a:pt x="2441" y="191605"/>
                  <a:pt x="2602" y="0"/>
                </a:cubicBezTo>
                <a:close/>
              </a:path>
            </a:pathLst>
          </a:custGeom>
          <a:ln>
            <a:noFill/>
          </a:ln>
        </p:spPr>
        <p:txBody>
          <a:bodyPr anchor="ctr">
            <a:normAutofit/>
          </a:bodyPr>
          <a:lstStyle>
            <a:lvl1pPr marL="0" indent="0" algn="ctr">
              <a:buNone/>
              <a:defRPr sz="1200"/>
            </a:lvl1pPr>
          </a:lstStyle>
          <a:p>
            <a:r>
              <a:rPr lang="en-US"/>
              <a:t>Click icon to add picture</a:t>
            </a:r>
            <a:endParaRPr lang="en-US" dirty="0"/>
          </a:p>
        </p:txBody>
      </p:sp>
      <p:sp>
        <p:nvSpPr>
          <p:cNvPr id="16" name="Text Placeholder 6">
            <a:extLst>
              <a:ext uri="{FF2B5EF4-FFF2-40B4-BE49-F238E27FC236}">
                <a16:creationId xmlns:a16="http://schemas.microsoft.com/office/drawing/2014/main" id="{12B20D24-A521-7B35-F80C-43831172F22C}"/>
              </a:ext>
            </a:extLst>
          </p:cNvPr>
          <p:cNvSpPr>
            <a:spLocks noGrp="1"/>
          </p:cNvSpPr>
          <p:nvPr>
            <p:ph type="body" sz="quarter" idx="17" hasCustomPrompt="1"/>
          </p:nvPr>
        </p:nvSpPr>
        <p:spPr>
          <a:xfrm>
            <a:off x="7680215" y="3765589"/>
            <a:ext cx="378490" cy="538820"/>
          </a:xfrm>
          <a:solidFill>
            <a:schemeClr val="accent6">
              <a:lumMod val="20000"/>
              <a:lumOff val="80000"/>
            </a:schemeClr>
          </a:solidFill>
        </p:spPr>
        <p:txBody>
          <a:bodyPr lIns="0" tIns="0" rIns="0" bIns="0" anchor="ctr">
            <a:noAutofit/>
          </a:bodyPr>
          <a:lstStyle>
            <a:lvl1pPr marL="0" indent="0" algn="ctr">
              <a:lnSpc>
                <a:spcPct val="75000"/>
              </a:lnSpc>
              <a:spcBef>
                <a:spcPts val="0"/>
              </a:spcBef>
              <a:buNone/>
              <a:defRPr sz="2100" b="0" spc="0" baseline="0">
                <a:solidFill>
                  <a:schemeClr val="accent4"/>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3" name="Picture Placeholder 33">
            <a:extLst>
              <a:ext uri="{FF2B5EF4-FFF2-40B4-BE49-F238E27FC236}">
                <a16:creationId xmlns:a16="http://schemas.microsoft.com/office/drawing/2014/main" id="{5FA6CD30-9A88-B77E-FAE4-3CB0483E3D9C}"/>
              </a:ext>
            </a:extLst>
          </p:cNvPr>
          <p:cNvSpPr>
            <a:spLocks noGrp="1"/>
          </p:cNvSpPr>
          <p:nvPr>
            <p:ph type="pic" sz="quarter" idx="44"/>
          </p:nvPr>
        </p:nvSpPr>
        <p:spPr>
          <a:xfrm>
            <a:off x="7893628" y="3336921"/>
            <a:ext cx="881644" cy="1385316"/>
          </a:xfrm>
          <a:custGeom>
            <a:avLst/>
            <a:gdLst>
              <a:gd name="connsiteX0" fmla="*/ 0 w 1172923"/>
              <a:gd name="connsiteY0" fmla="*/ 0 h 1847088"/>
              <a:gd name="connsiteX1" fmla="*/ 1172923 w 1172923"/>
              <a:gd name="connsiteY1" fmla="*/ 0 h 1847088"/>
              <a:gd name="connsiteX2" fmla="*/ 1172923 w 1172923"/>
              <a:gd name="connsiteY2" fmla="*/ 1847088 h 1847088"/>
              <a:gd name="connsiteX3" fmla="*/ 0 w 1172923"/>
              <a:gd name="connsiteY3" fmla="*/ 1847088 h 1847088"/>
              <a:gd name="connsiteX4" fmla="*/ 0 w 1172923"/>
              <a:gd name="connsiteY4" fmla="*/ 0 h 1847088"/>
              <a:gd name="connsiteX0" fmla="*/ 484 w 1173407"/>
              <a:gd name="connsiteY0" fmla="*/ 0 h 1847088"/>
              <a:gd name="connsiteX1" fmla="*/ 1173407 w 1173407"/>
              <a:gd name="connsiteY1" fmla="*/ 0 h 1847088"/>
              <a:gd name="connsiteX2" fmla="*/ 1173407 w 1173407"/>
              <a:gd name="connsiteY2" fmla="*/ 1847088 h 1847088"/>
              <a:gd name="connsiteX3" fmla="*/ 484 w 1173407"/>
              <a:gd name="connsiteY3" fmla="*/ 1847088 h 1847088"/>
              <a:gd name="connsiteX4" fmla="*/ 0 w 1173407"/>
              <a:gd name="connsiteY4" fmla="*/ 574814 h 1847088"/>
              <a:gd name="connsiteX5" fmla="*/ 484 w 1173407"/>
              <a:gd name="connsiteY5"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50869 w 1223792"/>
              <a:gd name="connsiteY0" fmla="*/ 0 h 1847088"/>
              <a:gd name="connsiteX1" fmla="*/ 1223792 w 1223792"/>
              <a:gd name="connsiteY1" fmla="*/ 0 h 1847088"/>
              <a:gd name="connsiteX2" fmla="*/ 1223792 w 1223792"/>
              <a:gd name="connsiteY2" fmla="*/ 1847088 h 1847088"/>
              <a:gd name="connsiteX3" fmla="*/ 50869 w 1223792"/>
              <a:gd name="connsiteY3" fmla="*/ 1847088 h 1847088"/>
              <a:gd name="connsiteX4" fmla="*/ 286605 w 1223792"/>
              <a:gd name="connsiteY4" fmla="*/ 572909 h 1847088"/>
              <a:gd name="connsiteX5" fmla="*/ 50385 w 1223792"/>
              <a:gd name="connsiteY5" fmla="*/ 574814 h 1847088"/>
              <a:gd name="connsiteX6" fmla="*/ 50869 w 1223792"/>
              <a:gd name="connsiteY6" fmla="*/ 0 h 1847088"/>
              <a:gd name="connsiteX0" fmla="*/ 101701 w 1274624"/>
              <a:gd name="connsiteY0" fmla="*/ 0 h 1847088"/>
              <a:gd name="connsiteX1" fmla="*/ 1274624 w 1274624"/>
              <a:gd name="connsiteY1" fmla="*/ 0 h 1847088"/>
              <a:gd name="connsiteX2" fmla="*/ 1274624 w 1274624"/>
              <a:gd name="connsiteY2" fmla="*/ 1847088 h 1847088"/>
              <a:gd name="connsiteX3" fmla="*/ 101701 w 1274624"/>
              <a:gd name="connsiteY3" fmla="*/ 1847088 h 1847088"/>
              <a:gd name="connsiteX4" fmla="*/ 80262 w 1274624"/>
              <a:gd name="connsiteY4" fmla="*/ 1292999 h 1847088"/>
              <a:gd name="connsiteX5" fmla="*/ 337437 w 1274624"/>
              <a:gd name="connsiteY5" fmla="*/ 572909 h 1847088"/>
              <a:gd name="connsiteX6" fmla="*/ 101217 w 1274624"/>
              <a:gd name="connsiteY6" fmla="*/ 574814 h 1847088"/>
              <a:gd name="connsiteX7" fmla="*/ 101701 w 1274624"/>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7196 w 1264383"/>
              <a:gd name="connsiteY5" fmla="*/ 572909 h 1847088"/>
              <a:gd name="connsiteX6" fmla="*/ 90976 w 1264383"/>
              <a:gd name="connsiteY6" fmla="*/ 574814 h 1847088"/>
              <a:gd name="connsiteX7" fmla="*/ 91460 w 1264383"/>
              <a:gd name="connsiteY7"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91460 w 1264383"/>
              <a:gd name="connsiteY0" fmla="*/ 0 h 1847088"/>
              <a:gd name="connsiteX1" fmla="*/ 1264383 w 1264383"/>
              <a:gd name="connsiteY1" fmla="*/ 0 h 1847088"/>
              <a:gd name="connsiteX2" fmla="*/ 1264383 w 1264383"/>
              <a:gd name="connsiteY2" fmla="*/ 1847088 h 1847088"/>
              <a:gd name="connsiteX3" fmla="*/ 91460 w 1264383"/>
              <a:gd name="connsiteY3" fmla="*/ 1847088 h 1847088"/>
              <a:gd name="connsiteX4" fmla="*/ 70021 w 1264383"/>
              <a:gd name="connsiteY4" fmla="*/ 1292999 h 1847088"/>
              <a:gd name="connsiteX5" fmla="*/ 323386 w 1264383"/>
              <a:gd name="connsiteY5" fmla="*/ 1289189 h 1847088"/>
              <a:gd name="connsiteX6" fmla="*/ 327196 w 1264383"/>
              <a:gd name="connsiteY6" fmla="*/ 572909 h 1847088"/>
              <a:gd name="connsiteX7" fmla="*/ 90976 w 1264383"/>
              <a:gd name="connsiteY7" fmla="*/ 574814 h 1847088"/>
              <a:gd name="connsiteX8" fmla="*/ 91460 w 1264383"/>
              <a:gd name="connsiteY8" fmla="*/ 0 h 1847088"/>
              <a:gd name="connsiteX0" fmla="*/ 21484 w 1194407"/>
              <a:gd name="connsiteY0" fmla="*/ 0 h 1847088"/>
              <a:gd name="connsiteX1" fmla="*/ 1194407 w 1194407"/>
              <a:gd name="connsiteY1" fmla="*/ 0 h 1847088"/>
              <a:gd name="connsiteX2" fmla="*/ 1194407 w 1194407"/>
              <a:gd name="connsiteY2" fmla="*/ 1847088 h 1847088"/>
              <a:gd name="connsiteX3" fmla="*/ 21484 w 1194407"/>
              <a:gd name="connsiteY3" fmla="*/ 1847088 h 1847088"/>
              <a:gd name="connsiteX4" fmla="*/ 45 w 1194407"/>
              <a:gd name="connsiteY4" fmla="*/ 1292999 h 1847088"/>
              <a:gd name="connsiteX5" fmla="*/ 253410 w 1194407"/>
              <a:gd name="connsiteY5" fmla="*/ 1289189 h 1847088"/>
              <a:gd name="connsiteX6" fmla="*/ 257220 w 1194407"/>
              <a:gd name="connsiteY6" fmla="*/ 572909 h 1847088"/>
              <a:gd name="connsiteX7" fmla="*/ 21000 w 1194407"/>
              <a:gd name="connsiteY7" fmla="*/ 574814 h 1847088"/>
              <a:gd name="connsiteX8" fmla="*/ 21484 w 1194407"/>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4528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 name="connsiteX0" fmla="*/ 2602 w 1175525"/>
              <a:gd name="connsiteY0" fmla="*/ 0 h 1847088"/>
              <a:gd name="connsiteX1" fmla="*/ 1175525 w 1175525"/>
              <a:gd name="connsiteY1" fmla="*/ 0 h 1847088"/>
              <a:gd name="connsiteX2" fmla="*/ 1175525 w 1175525"/>
              <a:gd name="connsiteY2" fmla="*/ 1847088 h 1847088"/>
              <a:gd name="connsiteX3" fmla="*/ 2602 w 1175525"/>
              <a:gd name="connsiteY3" fmla="*/ 1847088 h 1847088"/>
              <a:gd name="connsiteX4" fmla="*/ 213 w 1175525"/>
              <a:gd name="connsiteY4" fmla="*/ 1292999 h 1847088"/>
              <a:gd name="connsiteX5" fmla="*/ 236433 w 1175525"/>
              <a:gd name="connsiteY5" fmla="*/ 1289189 h 1847088"/>
              <a:gd name="connsiteX6" fmla="*/ 238338 w 1175525"/>
              <a:gd name="connsiteY6" fmla="*/ 572909 h 1847088"/>
              <a:gd name="connsiteX7" fmla="*/ 2118 w 1175525"/>
              <a:gd name="connsiteY7" fmla="*/ 574814 h 1847088"/>
              <a:gd name="connsiteX8" fmla="*/ 2602 w 1175525"/>
              <a:gd name="connsiteY8" fmla="*/ 0 h 184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5525" h="1847088">
                <a:moveTo>
                  <a:pt x="2602" y="0"/>
                </a:moveTo>
                <a:lnTo>
                  <a:pt x="1175525" y="0"/>
                </a:lnTo>
                <a:lnTo>
                  <a:pt x="1175525" y="1847088"/>
                </a:lnTo>
                <a:lnTo>
                  <a:pt x="2602" y="1847088"/>
                </a:lnTo>
                <a:cubicBezTo>
                  <a:pt x="3249" y="1657585"/>
                  <a:pt x="-976" y="1575847"/>
                  <a:pt x="213" y="1292999"/>
                </a:cubicBezTo>
                <a:cubicBezTo>
                  <a:pt x="102050" y="1290186"/>
                  <a:pt x="174521" y="1291094"/>
                  <a:pt x="236433" y="1289189"/>
                </a:cubicBezTo>
                <a:cubicBezTo>
                  <a:pt x="239291" y="1026299"/>
                  <a:pt x="237386" y="749757"/>
                  <a:pt x="238338" y="572909"/>
                </a:cubicBezTo>
                <a:cubicBezTo>
                  <a:pt x="116337" y="572318"/>
                  <a:pt x="89667" y="575684"/>
                  <a:pt x="2118" y="574814"/>
                </a:cubicBezTo>
                <a:cubicBezTo>
                  <a:pt x="2279" y="383209"/>
                  <a:pt x="2441" y="191605"/>
                  <a:pt x="2602" y="0"/>
                </a:cubicBezTo>
                <a:close/>
              </a:path>
            </a:pathLst>
          </a:custGeom>
          <a:ln>
            <a:noFill/>
          </a:ln>
        </p:spPr>
        <p:txBody>
          <a:bodyPr anchor="ctr">
            <a:normAutofit/>
          </a:bodyPr>
          <a:lstStyle>
            <a:lvl1pPr marL="0" indent="0" algn="ctr">
              <a:buNone/>
              <a:defRPr sz="1200"/>
            </a:lvl1pPr>
          </a:lstStyle>
          <a:p>
            <a:r>
              <a:rPr lang="en-US"/>
              <a:t>Click icon to add picture</a:t>
            </a:r>
            <a:endParaRPr lang="en-US" dirty="0"/>
          </a:p>
        </p:txBody>
      </p:sp>
      <p:cxnSp>
        <p:nvCxnSpPr>
          <p:cNvPr id="4" name="Straight Connector 3">
            <a:extLst>
              <a:ext uri="{FF2B5EF4-FFF2-40B4-BE49-F238E27FC236}">
                <a16:creationId xmlns:a16="http://schemas.microsoft.com/office/drawing/2014/main" id="{AC36CCF3-BEA1-9532-897E-60B21F9E0C38}"/>
              </a:ext>
              <a:ext uri="{C183D7F6-B498-43B3-948B-1728B52AA6E4}">
                <adec:decorative xmlns:adec="http://schemas.microsoft.com/office/drawing/2017/decorative" val="1"/>
              </a:ext>
            </a:extLst>
          </p:cNvPr>
          <p:cNvCxnSpPr>
            <a:cxnSpLocks/>
          </p:cNvCxnSpPr>
          <p:nvPr userDrawn="1"/>
        </p:nvCxnSpPr>
        <p:spPr>
          <a:xfrm>
            <a:off x="545646" y="2185885"/>
            <a:ext cx="8216152"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 name="Oval 4">
            <a:extLst>
              <a:ext uri="{FF2B5EF4-FFF2-40B4-BE49-F238E27FC236}">
                <a16:creationId xmlns:a16="http://schemas.microsoft.com/office/drawing/2014/main" id="{CAC45EB9-89EB-6947-3E66-7A20AAFF3989}"/>
              </a:ext>
              <a:ext uri="{C183D7F6-B498-43B3-948B-1728B52AA6E4}">
                <adec:decorative xmlns:adec="http://schemas.microsoft.com/office/drawing/2017/decorative" val="1"/>
              </a:ext>
            </a:extLst>
          </p:cNvPr>
          <p:cNvSpPr/>
          <p:nvPr userDrawn="1"/>
        </p:nvSpPr>
        <p:spPr>
          <a:xfrm>
            <a:off x="487332"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Oval 33">
            <a:extLst>
              <a:ext uri="{FF2B5EF4-FFF2-40B4-BE49-F238E27FC236}">
                <a16:creationId xmlns:a16="http://schemas.microsoft.com/office/drawing/2014/main" id="{AC14FCA1-3191-C23A-11F4-1E05F0F06058}"/>
              </a:ext>
              <a:ext uri="{C183D7F6-B498-43B3-948B-1728B52AA6E4}">
                <adec:decorative xmlns:adec="http://schemas.microsoft.com/office/drawing/2017/decorative" val="1"/>
              </a:ext>
            </a:extLst>
          </p:cNvPr>
          <p:cNvSpPr/>
          <p:nvPr userDrawn="1"/>
        </p:nvSpPr>
        <p:spPr>
          <a:xfrm>
            <a:off x="1764845"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35" name="Oval 34">
            <a:extLst>
              <a:ext uri="{FF2B5EF4-FFF2-40B4-BE49-F238E27FC236}">
                <a16:creationId xmlns:a16="http://schemas.microsoft.com/office/drawing/2014/main" id="{632D85A6-CD18-3D44-4ED3-479E8007C700}"/>
              </a:ext>
              <a:ext uri="{C183D7F6-B498-43B3-948B-1728B52AA6E4}">
                <adec:decorative xmlns:adec="http://schemas.microsoft.com/office/drawing/2017/decorative" val="1"/>
              </a:ext>
            </a:extLst>
          </p:cNvPr>
          <p:cNvSpPr/>
          <p:nvPr userDrawn="1"/>
        </p:nvSpPr>
        <p:spPr>
          <a:xfrm>
            <a:off x="2984045"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36" name="Oval 35">
            <a:extLst>
              <a:ext uri="{FF2B5EF4-FFF2-40B4-BE49-F238E27FC236}">
                <a16:creationId xmlns:a16="http://schemas.microsoft.com/office/drawing/2014/main" id="{1BE9538A-7671-5716-2083-4863DE6FC81D}"/>
              </a:ext>
              <a:ext uri="{C183D7F6-B498-43B3-948B-1728B52AA6E4}">
                <adec:decorative xmlns:adec="http://schemas.microsoft.com/office/drawing/2017/decorative" val="1"/>
              </a:ext>
            </a:extLst>
          </p:cNvPr>
          <p:cNvSpPr/>
          <p:nvPr userDrawn="1"/>
        </p:nvSpPr>
        <p:spPr>
          <a:xfrm>
            <a:off x="4202822"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8" name="Oval 37">
            <a:extLst>
              <a:ext uri="{FF2B5EF4-FFF2-40B4-BE49-F238E27FC236}">
                <a16:creationId xmlns:a16="http://schemas.microsoft.com/office/drawing/2014/main" id="{4EEF2032-047A-A048-2DAB-A434ACAEB2A3}"/>
              </a:ext>
              <a:ext uri="{C183D7F6-B498-43B3-948B-1728B52AA6E4}">
                <adec:decorative xmlns:adec="http://schemas.microsoft.com/office/drawing/2017/decorative" val="1"/>
              </a:ext>
            </a:extLst>
          </p:cNvPr>
          <p:cNvSpPr/>
          <p:nvPr userDrawn="1"/>
        </p:nvSpPr>
        <p:spPr>
          <a:xfrm>
            <a:off x="5422445"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Oval 38">
            <a:extLst>
              <a:ext uri="{FF2B5EF4-FFF2-40B4-BE49-F238E27FC236}">
                <a16:creationId xmlns:a16="http://schemas.microsoft.com/office/drawing/2014/main" id="{F947350C-96CE-8D5D-6815-4E48490F771E}"/>
              </a:ext>
              <a:ext uri="{C183D7F6-B498-43B3-948B-1728B52AA6E4}">
                <adec:decorative xmlns:adec="http://schemas.microsoft.com/office/drawing/2017/decorative" val="1"/>
              </a:ext>
            </a:extLst>
          </p:cNvPr>
          <p:cNvSpPr/>
          <p:nvPr userDrawn="1"/>
        </p:nvSpPr>
        <p:spPr>
          <a:xfrm>
            <a:off x="6641224"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Oval 39">
            <a:extLst>
              <a:ext uri="{FF2B5EF4-FFF2-40B4-BE49-F238E27FC236}">
                <a16:creationId xmlns:a16="http://schemas.microsoft.com/office/drawing/2014/main" id="{D4CC6803-1FE7-920D-545D-2F48A50C6856}"/>
              </a:ext>
              <a:ext uri="{C183D7F6-B498-43B3-948B-1728B52AA6E4}">
                <adec:decorative xmlns:adec="http://schemas.microsoft.com/office/drawing/2017/decorative" val="1"/>
              </a:ext>
            </a:extLst>
          </p:cNvPr>
          <p:cNvSpPr/>
          <p:nvPr userDrawn="1"/>
        </p:nvSpPr>
        <p:spPr>
          <a:xfrm>
            <a:off x="7860843"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6903058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meline_4">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421481" y="273844"/>
            <a:ext cx="8434925" cy="763021"/>
          </a:xfrm>
        </p:spPr>
        <p:txBody>
          <a:bodyPr>
            <a:noAutofit/>
          </a:bodyPr>
          <a:lstStyle>
            <a:lvl1pPr algn="l">
              <a:defRPr sz="3750">
                <a:solidFill>
                  <a:schemeClr val="accent4"/>
                </a:solidFill>
              </a:defRPr>
            </a:lvl1pPr>
          </a:lstStyle>
          <a:p>
            <a:r>
              <a:rPr lang="en-US" dirty="0"/>
              <a:t>Add title</a:t>
            </a:r>
          </a:p>
        </p:txBody>
      </p:sp>
      <p:sp>
        <p:nvSpPr>
          <p:cNvPr id="17" name="Text Placeholder 6">
            <a:extLst>
              <a:ext uri="{FF2B5EF4-FFF2-40B4-BE49-F238E27FC236}">
                <a16:creationId xmlns:a16="http://schemas.microsoft.com/office/drawing/2014/main" id="{6B73193A-88EA-B0EF-BE93-8DF234EB1751}"/>
              </a:ext>
            </a:extLst>
          </p:cNvPr>
          <p:cNvSpPr>
            <a:spLocks noGrp="1"/>
          </p:cNvSpPr>
          <p:nvPr>
            <p:ph type="body" sz="quarter" idx="18" hasCustomPrompt="1"/>
          </p:nvPr>
        </p:nvSpPr>
        <p:spPr>
          <a:xfrm>
            <a:off x="432585" y="1618731"/>
            <a:ext cx="1136927"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8" name="Text Placeholder 6">
            <a:extLst>
              <a:ext uri="{FF2B5EF4-FFF2-40B4-BE49-F238E27FC236}">
                <a16:creationId xmlns:a16="http://schemas.microsoft.com/office/drawing/2014/main" id="{EDCB1B8E-D420-780E-9AB7-AC039F356D3B}"/>
              </a:ext>
            </a:extLst>
          </p:cNvPr>
          <p:cNvSpPr>
            <a:spLocks noGrp="1"/>
          </p:cNvSpPr>
          <p:nvPr>
            <p:ph type="body" sz="quarter" idx="19" hasCustomPrompt="1"/>
          </p:nvPr>
        </p:nvSpPr>
        <p:spPr>
          <a:xfrm>
            <a:off x="1662281" y="1618731"/>
            <a:ext cx="1136927"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9" name="Text Placeholder 6">
            <a:extLst>
              <a:ext uri="{FF2B5EF4-FFF2-40B4-BE49-F238E27FC236}">
                <a16:creationId xmlns:a16="http://schemas.microsoft.com/office/drawing/2014/main" id="{7656A84E-C390-F554-7CF9-98D0A99CB425}"/>
              </a:ext>
            </a:extLst>
          </p:cNvPr>
          <p:cNvSpPr>
            <a:spLocks noGrp="1"/>
          </p:cNvSpPr>
          <p:nvPr>
            <p:ph type="body" sz="quarter" idx="20" hasCustomPrompt="1"/>
          </p:nvPr>
        </p:nvSpPr>
        <p:spPr>
          <a:xfrm>
            <a:off x="2891977" y="1618731"/>
            <a:ext cx="1136927"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0" name="Text Placeholder 6">
            <a:extLst>
              <a:ext uri="{FF2B5EF4-FFF2-40B4-BE49-F238E27FC236}">
                <a16:creationId xmlns:a16="http://schemas.microsoft.com/office/drawing/2014/main" id="{58932D1A-5F27-5DB5-2EA3-5D2198BFE1E4}"/>
              </a:ext>
            </a:extLst>
          </p:cNvPr>
          <p:cNvSpPr>
            <a:spLocks noGrp="1"/>
          </p:cNvSpPr>
          <p:nvPr>
            <p:ph type="body" sz="quarter" idx="21" hasCustomPrompt="1"/>
          </p:nvPr>
        </p:nvSpPr>
        <p:spPr>
          <a:xfrm>
            <a:off x="4121674" y="1618731"/>
            <a:ext cx="1136927"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1" name="Text Placeholder 6">
            <a:extLst>
              <a:ext uri="{FF2B5EF4-FFF2-40B4-BE49-F238E27FC236}">
                <a16:creationId xmlns:a16="http://schemas.microsoft.com/office/drawing/2014/main" id="{DB0B66E2-831B-8B5D-7260-F680B1DCB4C0}"/>
              </a:ext>
            </a:extLst>
          </p:cNvPr>
          <p:cNvSpPr>
            <a:spLocks noGrp="1"/>
          </p:cNvSpPr>
          <p:nvPr>
            <p:ph type="body" sz="quarter" idx="22" hasCustomPrompt="1"/>
          </p:nvPr>
        </p:nvSpPr>
        <p:spPr>
          <a:xfrm>
            <a:off x="5351370" y="1618731"/>
            <a:ext cx="1136927"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2" name="Text Placeholder 6">
            <a:extLst>
              <a:ext uri="{FF2B5EF4-FFF2-40B4-BE49-F238E27FC236}">
                <a16:creationId xmlns:a16="http://schemas.microsoft.com/office/drawing/2014/main" id="{5E01213A-B19D-C32B-3CC5-8C7DF3E8B253}"/>
              </a:ext>
            </a:extLst>
          </p:cNvPr>
          <p:cNvSpPr>
            <a:spLocks noGrp="1"/>
          </p:cNvSpPr>
          <p:nvPr>
            <p:ph type="body" sz="quarter" idx="23" hasCustomPrompt="1"/>
          </p:nvPr>
        </p:nvSpPr>
        <p:spPr>
          <a:xfrm>
            <a:off x="6581066" y="1618731"/>
            <a:ext cx="1136927"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3" name="Text Placeholder 6">
            <a:extLst>
              <a:ext uri="{FF2B5EF4-FFF2-40B4-BE49-F238E27FC236}">
                <a16:creationId xmlns:a16="http://schemas.microsoft.com/office/drawing/2014/main" id="{5D66B4D4-1888-12A9-F2A9-581EC9B06386}"/>
              </a:ext>
            </a:extLst>
          </p:cNvPr>
          <p:cNvSpPr>
            <a:spLocks noGrp="1"/>
          </p:cNvSpPr>
          <p:nvPr>
            <p:ph type="body" sz="quarter" idx="24" hasCustomPrompt="1"/>
          </p:nvPr>
        </p:nvSpPr>
        <p:spPr>
          <a:xfrm>
            <a:off x="7810764" y="1618731"/>
            <a:ext cx="1136927" cy="482556"/>
          </a:xfrm>
        </p:spPr>
        <p:txBody>
          <a:bodyPr>
            <a:noAutofit/>
          </a:bodyPr>
          <a:lstStyle>
            <a:lvl1pPr marL="0" indent="0" algn="l">
              <a:lnSpc>
                <a:spcPct val="90000"/>
              </a:lnSpc>
              <a:spcBef>
                <a:spcPts val="750"/>
              </a:spcBef>
              <a:buNone/>
              <a:defRPr sz="750" b="1" cap="all" spc="225" baseline="0">
                <a:solidFill>
                  <a:schemeClr val="accent6">
                    <a:lumMod val="5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6" name="Text Placeholder 6">
            <a:extLst>
              <a:ext uri="{FF2B5EF4-FFF2-40B4-BE49-F238E27FC236}">
                <a16:creationId xmlns:a16="http://schemas.microsoft.com/office/drawing/2014/main" id="{8BA70EC6-938E-0C76-59B1-A0D291AC520E}"/>
              </a:ext>
            </a:extLst>
          </p:cNvPr>
          <p:cNvSpPr>
            <a:spLocks noGrp="1"/>
          </p:cNvSpPr>
          <p:nvPr>
            <p:ph type="body" sz="quarter" idx="25" hasCustomPrompt="1"/>
          </p:nvPr>
        </p:nvSpPr>
        <p:spPr>
          <a:xfrm>
            <a:off x="432585" y="2461697"/>
            <a:ext cx="1136927" cy="68580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7" name="Text Placeholder 6">
            <a:extLst>
              <a:ext uri="{FF2B5EF4-FFF2-40B4-BE49-F238E27FC236}">
                <a16:creationId xmlns:a16="http://schemas.microsoft.com/office/drawing/2014/main" id="{45208294-243B-6B1C-7B4D-D51C83E833BA}"/>
              </a:ext>
            </a:extLst>
          </p:cNvPr>
          <p:cNvSpPr>
            <a:spLocks noGrp="1"/>
          </p:cNvSpPr>
          <p:nvPr>
            <p:ph type="body" sz="quarter" idx="26" hasCustomPrompt="1"/>
          </p:nvPr>
        </p:nvSpPr>
        <p:spPr>
          <a:xfrm>
            <a:off x="1662281" y="2461697"/>
            <a:ext cx="1136927" cy="68580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8" name="Text Placeholder 6">
            <a:extLst>
              <a:ext uri="{FF2B5EF4-FFF2-40B4-BE49-F238E27FC236}">
                <a16:creationId xmlns:a16="http://schemas.microsoft.com/office/drawing/2014/main" id="{F9F6658C-4BEF-1B93-92E7-AE2570118194}"/>
              </a:ext>
            </a:extLst>
          </p:cNvPr>
          <p:cNvSpPr>
            <a:spLocks noGrp="1"/>
          </p:cNvSpPr>
          <p:nvPr>
            <p:ph type="body" sz="quarter" idx="27" hasCustomPrompt="1"/>
          </p:nvPr>
        </p:nvSpPr>
        <p:spPr>
          <a:xfrm>
            <a:off x="2891977" y="2461697"/>
            <a:ext cx="1136927" cy="68580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9" name="Text Placeholder 6">
            <a:extLst>
              <a:ext uri="{FF2B5EF4-FFF2-40B4-BE49-F238E27FC236}">
                <a16:creationId xmlns:a16="http://schemas.microsoft.com/office/drawing/2014/main" id="{C9DE0F18-7248-091B-B3CF-C52106002CCE}"/>
              </a:ext>
            </a:extLst>
          </p:cNvPr>
          <p:cNvSpPr>
            <a:spLocks noGrp="1"/>
          </p:cNvSpPr>
          <p:nvPr>
            <p:ph type="body" sz="quarter" idx="28" hasCustomPrompt="1"/>
          </p:nvPr>
        </p:nvSpPr>
        <p:spPr>
          <a:xfrm>
            <a:off x="4121674" y="2461697"/>
            <a:ext cx="1136927" cy="68580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0" name="Text Placeholder 6">
            <a:extLst>
              <a:ext uri="{FF2B5EF4-FFF2-40B4-BE49-F238E27FC236}">
                <a16:creationId xmlns:a16="http://schemas.microsoft.com/office/drawing/2014/main" id="{9940A882-262E-11D9-20F5-FC422DA6058B}"/>
              </a:ext>
            </a:extLst>
          </p:cNvPr>
          <p:cNvSpPr>
            <a:spLocks noGrp="1"/>
          </p:cNvSpPr>
          <p:nvPr>
            <p:ph type="body" sz="quarter" idx="29" hasCustomPrompt="1"/>
          </p:nvPr>
        </p:nvSpPr>
        <p:spPr>
          <a:xfrm>
            <a:off x="5351370" y="2461697"/>
            <a:ext cx="1136927" cy="68580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1" name="Text Placeholder 6">
            <a:extLst>
              <a:ext uri="{FF2B5EF4-FFF2-40B4-BE49-F238E27FC236}">
                <a16:creationId xmlns:a16="http://schemas.microsoft.com/office/drawing/2014/main" id="{F1943B66-B889-2293-1A59-B08E0A4A09D8}"/>
              </a:ext>
            </a:extLst>
          </p:cNvPr>
          <p:cNvSpPr>
            <a:spLocks noGrp="1"/>
          </p:cNvSpPr>
          <p:nvPr>
            <p:ph type="body" sz="quarter" idx="30" hasCustomPrompt="1"/>
          </p:nvPr>
        </p:nvSpPr>
        <p:spPr>
          <a:xfrm>
            <a:off x="6581066" y="2461697"/>
            <a:ext cx="1136927" cy="68580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2" name="Text Placeholder 6">
            <a:extLst>
              <a:ext uri="{FF2B5EF4-FFF2-40B4-BE49-F238E27FC236}">
                <a16:creationId xmlns:a16="http://schemas.microsoft.com/office/drawing/2014/main" id="{93FE27AA-101D-9FC1-39E1-665CEBA591FB}"/>
              </a:ext>
            </a:extLst>
          </p:cNvPr>
          <p:cNvSpPr>
            <a:spLocks noGrp="1"/>
          </p:cNvSpPr>
          <p:nvPr>
            <p:ph type="body" sz="quarter" idx="31" hasCustomPrompt="1"/>
          </p:nvPr>
        </p:nvSpPr>
        <p:spPr>
          <a:xfrm>
            <a:off x="7810764" y="2461697"/>
            <a:ext cx="1136927" cy="685800"/>
          </a:xfrm>
        </p:spPr>
        <p:txBody>
          <a:bodyPr>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4" name="Picture Placeholder 33">
            <a:extLst>
              <a:ext uri="{FF2B5EF4-FFF2-40B4-BE49-F238E27FC236}">
                <a16:creationId xmlns:a16="http://schemas.microsoft.com/office/drawing/2014/main" id="{39C37C26-8255-6660-DCE1-D05B99B82D0D}"/>
              </a:ext>
            </a:extLst>
          </p:cNvPr>
          <p:cNvSpPr>
            <a:spLocks noGrp="1"/>
          </p:cNvSpPr>
          <p:nvPr>
            <p:ph type="pic" sz="quarter" idx="32"/>
          </p:nvPr>
        </p:nvSpPr>
        <p:spPr>
          <a:xfrm>
            <a:off x="492712" y="3207544"/>
            <a:ext cx="1137171" cy="1935956"/>
          </a:xfrm>
        </p:spPr>
        <p:txBody>
          <a:bodyPr anchor="ctr">
            <a:normAutofit/>
          </a:bodyPr>
          <a:lstStyle>
            <a:lvl1pPr marL="0" indent="0" algn="ctr">
              <a:buNone/>
              <a:defRPr sz="1200"/>
            </a:lvl1pPr>
          </a:lstStyle>
          <a:p>
            <a:r>
              <a:rPr lang="en-US"/>
              <a:t>Click icon to add picture</a:t>
            </a:r>
            <a:endParaRPr lang="en-US" dirty="0"/>
          </a:p>
        </p:txBody>
      </p:sp>
      <p:sp>
        <p:nvSpPr>
          <p:cNvPr id="36" name="Picture Placeholder 33">
            <a:extLst>
              <a:ext uri="{FF2B5EF4-FFF2-40B4-BE49-F238E27FC236}">
                <a16:creationId xmlns:a16="http://schemas.microsoft.com/office/drawing/2014/main" id="{B8B0653A-87D0-F144-0A04-EC18C75CDE46}"/>
              </a:ext>
            </a:extLst>
          </p:cNvPr>
          <p:cNvSpPr>
            <a:spLocks noGrp="1"/>
          </p:cNvSpPr>
          <p:nvPr>
            <p:ph type="pic" sz="quarter" idx="34"/>
          </p:nvPr>
        </p:nvSpPr>
        <p:spPr>
          <a:xfrm>
            <a:off x="1681865" y="3614737"/>
            <a:ext cx="1136927" cy="1528763"/>
          </a:xfrm>
        </p:spPr>
        <p:txBody>
          <a:bodyPr anchor="ctr">
            <a:normAutofit/>
          </a:bodyPr>
          <a:lstStyle>
            <a:lvl1pPr marL="0" indent="0" algn="ctr">
              <a:buNone/>
              <a:defRPr sz="1200"/>
            </a:lvl1pPr>
          </a:lstStyle>
          <a:p>
            <a:r>
              <a:rPr lang="en-US"/>
              <a:t>Click icon to add picture</a:t>
            </a:r>
            <a:endParaRPr lang="en-US" dirty="0"/>
          </a:p>
        </p:txBody>
      </p:sp>
      <p:sp>
        <p:nvSpPr>
          <p:cNvPr id="37" name="Picture Placeholder 33">
            <a:extLst>
              <a:ext uri="{FF2B5EF4-FFF2-40B4-BE49-F238E27FC236}">
                <a16:creationId xmlns:a16="http://schemas.microsoft.com/office/drawing/2014/main" id="{2D436861-E5E4-0D02-515D-5135ED5C81BD}"/>
              </a:ext>
            </a:extLst>
          </p:cNvPr>
          <p:cNvSpPr>
            <a:spLocks noGrp="1"/>
          </p:cNvSpPr>
          <p:nvPr>
            <p:ph type="pic" sz="quarter" idx="35"/>
          </p:nvPr>
        </p:nvSpPr>
        <p:spPr>
          <a:xfrm>
            <a:off x="2870773" y="3207544"/>
            <a:ext cx="1125767" cy="1935956"/>
          </a:xfrm>
        </p:spPr>
        <p:txBody>
          <a:bodyPr anchor="ctr">
            <a:normAutofit/>
          </a:bodyPr>
          <a:lstStyle>
            <a:lvl1pPr marL="0" indent="0" algn="ctr">
              <a:buNone/>
              <a:defRPr sz="1200"/>
            </a:lvl1pPr>
          </a:lstStyle>
          <a:p>
            <a:r>
              <a:rPr lang="en-US"/>
              <a:t>Click icon to add picture</a:t>
            </a:r>
            <a:endParaRPr lang="en-US" dirty="0"/>
          </a:p>
        </p:txBody>
      </p:sp>
      <p:sp>
        <p:nvSpPr>
          <p:cNvPr id="38" name="Picture Placeholder 33">
            <a:extLst>
              <a:ext uri="{FF2B5EF4-FFF2-40B4-BE49-F238E27FC236}">
                <a16:creationId xmlns:a16="http://schemas.microsoft.com/office/drawing/2014/main" id="{38A682C7-CD55-0D0D-115A-C741A38A9D57}"/>
              </a:ext>
            </a:extLst>
          </p:cNvPr>
          <p:cNvSpPr>
            <a:spLocks noGrp="1"/>
          </p:cNvSpPr>
          <p:nvPr>
            <p:ph type="pic" sz="quarter" idx="36"/>
          </p:nvPr>
        </p:nvSpPr>
        <p:spPr>
          <a:xfrm>
            <a:off x="4048522" y="3614737"/>
            <a:ext cx="1125525" cy="1528763"/>
          </a:xfrm>
        </p:spPr>
        <p:txBody>
          <a:bodyPr anchor="ctr">
            <a:normAutofit/>
          </a:bodyPr>
          <a:lstStyle>
            <a:lvl1pPr marL="0" indent="0" algn="ctr">
              <a:buNone/>
              <a:defRPr sz="1200"/>
            </a:lvl1pPr>
          </a:lstStyle>
          <a:p>
            <a:r>
              <a:rPr lang="en-US"/>
              <a:t>Click icon to add picture</a:t>
            </a:r>
            <a:endParaRPr lang="en-US" dirty="0"/>
          </a:p>
        </p:txBody>
      </p:sp>
      <p:sp>
        <p:nvSpPr>
          <p:cNvPr id="39" name="Picture Placeholder 33">
            <a:extLst>
              <a:ext uri="{FF2B5EF4-FFF2-40B4-BE49-F238E27FC236}">
                <a16:creationId xmlns:a16="http://schemas.microsoft.com/office/drawing/2014/main" id="{6D2E46AE-8931-07D9-E4BA-236767F05123}"/>
              </a:ext>
            </a:extLst>
          </p:cNvPr>
          <p:cNvSpPr>
            <a:spLocks noGrp="1"/>
          </p:cNvSpPr>
          <p:nvPr>
            <p:ph type="pic" sz="quarter" idx="37"/>
          </p:nvPr>
        </p:nvSpPr>
        <p:spPr>
          <a:xfrm>
            <a:off x="5226028" y="3207544"/>
            <a:ext cx="1136928" cy="1935956"/>
          </a:xfrm>
        </p:spPr>
        <p:txBody>
          <a:bodyPr anchor="ctr">
            <a:normAutofit/>
          </a:bodyPr>
          <a:lstStyle>
            <a:lvl1pPr marL="0" indent="0" algn="ctr">
              <a:buNone/>
              <a:defRPr sz="1200"/>
            </a:lvl1pPr>
          </a:lstStyle>
          <a:p>
            <a:r>
              <a:rPr lang="en-US"/>
              <a:t>Click icon to add picture</a:t>
            </a:r>
            <a:endParaRPr lang="en-US" dirty="0"/>
          </a:p>
        </p:txBody>
      </p:sp>
      <p:sp>
        <p:nvSpPr>
          <p:cNvPr id="40" name="Picture Placeholder 33">
            <a:extLst>
              <a:ext uri="{FF2B5EF4-FFF2-40B4-BE49-F238E27FC236}">
                <a16:creationId xmlns:a16="http://schemas.microsoft.com/office/drawing/2014/main" id="{295565B1-ACA7-F26E-8827-05E8356C7C54}"/>
              </a:ext>
            </a:extLst>
          </p:cNvPr>
          <p:cNvSpPr>
            <a:spLocks noGrp="1"/>
          </p:cNvSpPr>
          <p:nvPr>
            <p:ph type="pic" sz="quarter" idx="38"/>
          </p:nvPr>
        </p:nvSpPr>
        <p:spPr>
          <a:xfrm>
            <a:off x="6414939" y="3622621"/>
            <a:ext cx="1148551" cy="1520879"/>
          </a:xfrm>
        </p:spPr>
        <p:txBody>
          <a:bodyPr anchor="ctr">
            <a:normAutofit/>
          </a:bodyPr>
          <a:lstStyle>
            <a:lvl1pPr marL="0" indent="0" algn="ctr">
              <a:buNone/>
              <a:defRPr sz="1200"/>
            </a:lvl1pPr>
          </a:lstStyle>
          <a:p>
            <a:r>
              <a:rPr lang="en-US"/>
              <a:t>Click icon to add picture</a:t>
            </a:r>
            <a:endParaRPr lang="en-US" dirty="0"/>
          </a:p>
        </p:txBody>
      </p:sp>
      <p:sp>
        <p:nvSpPr>
          <p:cNvPr id="35" name="Picture Placeholder 33">
            <a:extLst>
              <a:ext uri="{FF2B5EF4-FFF2-40B4-BE49-F238E27FC236}">
                <a16:creationId xmlns:a16="http://schemas.microsoft.com/office/drawing/2014/main" id="{AFF99AF0-07B4-1CEE-3781-E91ED317B3DE}"/>
              </a:ext>
            </a:extLst>
          </p:cNvPr>
          <p:cNvSpPr>
            <a:spLocks noGrp="1"/>
          </p:cNvSpPr>
          <p:nvPr>
            <p:ph type="pic" sz="quarter" idx="33"/>
          </p:nvPr>
        </p:nvSpPr>
        <p:spPr>
          <a:xfrm>
            <a:off x="7615469" y="3207544"/>
            <a:ext cx="1136927" cy="1935956"/>
          </a:xfrm>
        </p:spPr>
        <p:txBody>
          <a:bodyPr anchor="ctr">
            <a:normAutofit/>
          </a:bodyPr>
          <a:lstStyle>
            <a:lvl1pPr marL="0" indent="0" algn="ctr">
              <a:buNone/>
              <a:defRPr sz="1200"/>
            </a:lvl1pPr>
          </a:lstStyle>
          <a:p>
            <a:r>
              <a:rPr lang="en-US"/>
              <a:t>Click icon to add picture</a:t>
            </a:r>
            <a:endParaRPr lang="en-US" dirty="0"/>
          </a:p>
        </p:txBody>
      </p:sp>
      <p:cxnSp>
        <p:nvCxnSpPr>
          <p:cNvPr id="3" name="Straight Connector 2">
            <a:extLst>
              <a:ext uri="{FF2B5EF4-FFF2-40B4-BE49-F238E27FC236}">
                <a16:creationId xmlns:a16="http://schemas.microsoft.com/office/drawing/2014/main" id="{CAFE5053-60BB-2761-C015-8271375ECE79}"/>
              </a:ext>
              <a:ext uri="{C183D7F6-B498-43B3-948B-1728B52AA6E4}">
                <adec:decorative xmlns:adec="http://schemas.microsoft.com/office/drawing/2017/decorative" val="1"/>
              </a:ext>
            </a:extLst>
          </p:cNvPr>
          <p:cNvCxnSpPr>
            <a:cxnSpLocks/>
          </p:cNvCxnSpPr>
          <p:nvPr userDrawn="1"/>
        </p:nvCxnSpPr>
        <p:spPr>
          <a:xfrm>
            <a:off x="545646" y="2185885"/>
            <a:ext cx="8216152"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Oval 3">
            <a:extLst>
              <a:ext uri="{FF2B5EF4-FFF2-40B4-BE49-F238E27FC236}">
                <a16:creationId xmlns:a16="http://schemas.microsoft.com/office/drawing/2014/main" id="{848DF79D-5968-B3B0-E251-91F377B6AF27}"/>
              </a:ext>
              <a:ext uri="{C183D7F6-B498-43B3-948B-1728B52AA6E4}">
                <adec:decorative xmlns:adec="http://schemas.microsoft.com/office/drawing/2017/decorative" val="1"/>
              </a:ext>
            </a:extLst>
          </p:cNvPr>
          <p:cNvSpPr/>
          <p:nvPr userDrawn="1"/>
        </p:nvSpPr>
        <p:spPr>
          <a:xfrm>
            <a:off x="487332"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 name="Oval 4">
            <a:extLst>
              <a:ext uri="{FF2B5EF4-FFF2-40B4-BE49-F238E27FC236}">
                <a16:creationId xmlns:a16="http://schemas.microsoft.com/office/drawing/2014/main" id="{96596F52-E672-3E2F-3A6D-9A145AB707C3}"/>
              </a:ext>
              <a:ext uri="{C183D7F6-B498-43B3-948B-1728B52AA6E4}">
                <adec:decorative xmlns:adec="http://schemas.microsoft.com/office/drawing/2017/decorative" val="1"/>
              </a:ext>
            </a:extLst>
          </p:cNvPr>
          <p:cNvSpPr/>
          <p:nvPr userDrawn="1"/>
        </p:nvSpPr>
        <p:spPr>
          <a:xfrm>
            <a:off x="1764845"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6" name="Oval 5">
            <a:extLst>
              <a:ext uri="{FF2B5EF4-FFF2-40B4-BE49-F238E27FC236}">
                <a16:creationId xmlns:a16="http://schemas.microsoft.com/office/drawing/2014/main" id="{507FBAA1-A8BE-79FE-77C8-41965A21EE1C}"/>
              </a:ext>
              <a:ext uri="{C183D7F6-B498-43B3-948B-1728B52AA6E4}">
                <adec:decorative xmlns:adec="http://schemas.microsoft.com/office/drawing/2017/decorative" val="1"/>
              </a:ext>
            </a:extLst>
          </p:cNvPr>
          <p:cNvSpPr/>
          <p:nvPr userDrawn="1"/>
        </p:nvSpPr>
        <p:spPr>
          <a:xfrm>
            <a:off x="2984045"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350" dirty="0"/>
          </a:p>
        </p:txBody>
      </p:sp>
      <p:sp>
        <p:nvSpPr>
          <p:cNvPr id="7" name="Oval 6">
            <a:extLst>
              <a:ext uri="{FF2B5EF4-FFF2-40B4-BE49-F238E27FC236}">
                <a16:creationId xmlns:a16="http://schemas.microsoft.com/office/drawing/2014/main" id="{DCE966C6-D5C6-F289-A101-12F9346A3CBA}"/>
              </a:ext>
              <a:ext uri="{C183D7F6-B498-43B3-948B-1728B52AA6E4}">
                <adec:decorative xmlns:adec="http://schemas.microsoft.com/office/drawing/2017/decorative" val="1"/>
              </a:ext>
            </a:extLst>
          </p:cNvPr>
          <p:cNvSpPr/>
          <p:nvPr userDrawn="1"/>
        </p:nvSpPr>
        <p:spPr>
          <a:xfrm>
            <a:off x="4202822"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Oval 7">
            <a:extLst>
              <a:ext uri="{FF2B5EF4-FFF2-40B4-BE49-F238E27FC236}">
                <a16:creationId xmlns:a16="http://schemas.microsoft.com/office/drawing/2014/main" id="{C5F90A22-A0F4-7C70-DB50-E05ADE626CEB}"/>
              </a:ext>
              <a:ext uri="{C183D7F6-B498-43B3-948B-1728B52AA6E4}">
                <adec:decorative xmlns:adec="http://schemas.microsoft.com/office/drawing/2017/decorative" val="1"/>
              </a:ext>
            </a:extLst>
          </p:cNvPr>
          <p:cNvSpPr/>
          <p:nvPr userDrawn="1"/>
        </p:nvSpPr>
        <p:spPr>
          <a:xfrm>
            <a:off x="5422445"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Oval 8">
            <a:extLst>
              <a:ext uri="{FF2B5EF4-FFF2-40B4-BE49-F238E27FC236}">
                <a16:creationId xmlns:a16="http://schemas.microsoft.com/office/drawing/2014/main" id="{F8C40A97-5EF3-1C22-54A1-85F1821010AF}"/>
              </a:ext>
              <a:ext uri="{C183D7F6-B498-43B3-948B-1728B52AA6E4}">
                <adec:decorative xmlns:adec="http://schemas.microsoft.com/office/drawing/2017/decorative" val="1"/>
              </a:ext>
            </a:extLst>
          </p:cNvPr>
          <p:cNvSpPr/>
          <p:nvPr userDrawn="1"/>
        </p:nvSpPr>
        <p:spPr>
          <a:xfrm>
            <a:off x="6641224"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 name="Oval 9">
            <a:extLst>
              <a:ext uri="{FF2B5EF4-FFF2-40B4-BE49-F238E27FC236}">
                <a16:creationId xmlns:a16="http://schemas.microsoft.com/office/drawing/2014/main" id="{3DAD6B51-49A7-A1A1-82D7-083E1E48E3D9}"/>
              </a:ext>
              <a:ext uri="{C183D7F6-B498-43B3-948B-1728B52AA6E4}">
                <adec:decorative xmlns:adec="http://schemas.microsoft.com/office/drawing/2017/decorative" val="1"/>
              </a:ext>
            </a:extLst>
          </p:cNvPr>
          <p:cNvSpPr/>
          <p:nvPr userDrawn="1"/>
        </p:nvSpPr>
        <p:spPr>
          <a:xfrm>
            <a:off x="7860843" y="2129594"/>
            <a:ext cx="121374" cy="121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7322016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meline_5">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421481" y="265378"/>
            <a:ext cx="8297644" cy="705146"/>
          </a:xfrm>
        </p:spPr>
        <p:txBody>
          <a:bodyPr tIns="91440" bIns="0">
            <a:noAutofit/>
          </a:bodyPr>
          <a:lstStyle>
            <a:lvl1pPr algn="l">
              <a:defRPr sz="3750">
                <a:solidFill>
                  <a:schemeClr val="accent2"/>
                </a:solidFill>
              </a:defRPr>
            </a:lvl1pPr>
          </a:lstStyle>
          <a:p>
            <a:r>
              <a:rPr lang="en-US" dirty="0"/>
              <a:t>Add title</a:t>
            </a:r>
          </a:p>
        </p:txBody>
      </p:sp>
      <p:sp>
        <p:nvSpPr>
          <p:cNvPr id="5" name="Text Placeholder 6">
            <a:extLst>
              <a:ext uri="{FF2B5EF4-FFF2-40B4-BE49-F238E27FC236}">
                <a16:creationId xmlns:a16="http://schemas.microsoft.com/office/drawing/2014/main" id="{0B164C47-85FC-75F1-2510-5879B9FC64FF}"/>
              </a:ext>
            </a:extLst>
          </p:cNvPr>
          <p:cNvSpPr>
            <a:spLocks noGrp="1"/>
          </p:cNvSpPr>
          <p:nvPr>
            <p:ph type="body" sz="quarter" idx="10" hasCustomPrompt="1"/>
          </p:nvPr>
        </p:nvSpPr>
        <p:spPr>
          <a:xfrm>
            <a:off x="423901" y="978990"/>
            <a:ext cx="8297645" cy="330889"/>
          </a:xfrm>
        </p:spPr>
        <p:txBody>
          <a:bodyPr>
            <a:noAutofit/>
          </a:bodyPr>
          <a:lstStyle>
            <a:lvl1pPr marL="0" indent="0" algn="l">
              <a:buNone/>
              <a:defRPr sz="1500" b="0" cap="all" spc="225" baseline="0">
                <a:solidFill>
                  <a:schemeClr val="tx1"/>
                </a:solidFill>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SUBTITLE</a:t>
            </a:r>
          </a:p>
        </p:txBody>
      </p:sp>
      <p:sp>
        <p:nvSpPr>
          <p:cNvPr id="17" name="SmartArt Placeholder 16">
            <a:extLst>
              <a:ext uri="{FF2B5EF4-FFF2-40B4-BE49-F238E27FC236}">
                <a16:creationId xmlns:a16="http://schemas.microsoft.com/office/drawing/2014/main" id="{958446B8-0321-E6E0-5252-12AAE6EF3E7F}"/>
              </a:ext>
            </a:extLst>
          </p:cNvPr>
          <p:cNvSpPr>
            <a:spLocks noGrp="1"/>
          </p:cNvSpPr>
          <p:nvPr>
            <p:ph type="dgm" sz="quarter" idx="11"/>
          </p:nvPr>
        </p:nvSpPr>
        <p:spPr>
          <a:xfrm>
            <a:off x="422455" y="1361211"/>
            <a:ext cx="8299091" cy="3399448"/>
          </a:xfrm>
        </p:spPr>
        <p:txBody>
          <a:bodyPr anchor="t"/>
          <a:lstStyle>
            <a:lvl1pPr marL="0" indent="0" algn="ctr">
              <a:buNone/>
              <a:defRPr/>
            </a:lvl1pPr>
          </a:lstStyle>
          <a:p>
            <a:r>
              <a:rPr lang="en-US"/>
              <a:t>Click icon to add SmartArt graphic</a:t>
            </a:r>
            <a:endParaRPr lang="en-US" dirty="0"/>
          </a:p>
        </p:txBody>
      </p:sp>
      <p:sp>
        <p:nvSpPr>
          <p:cNvPr id="19" name="Text Placeholder 6">
            <a:extLst>
              <a:ext uri="{FF2B5EF4-FFF2-40B4-BE49-F238E27FC236}">
                <a16:creationId xmlns:a16="http://schemas.microsoft.com/office/drawing/2014/main" id="{BAA835CE-4A8B-1613-AC20-76D775DB667B}"/>
              </a:ext>
            </a:extLst>
          </p:cNvPr>
          <p:cNvSpPr>
            <a:spLocks noGrp="1"/>
          </p:cNvSpPr>
          <p:nvPr>
            <p:ph type="body" sz="quarter" idx="12" hasCustomPrompt="1"/>
          </p:nvPr>
        </p:nvSpPr>
        <p:spPr>
          <a:xfrm>
            <a:off x="1038834" y="3043658"/>
            <a:ext cx="822960" cy="411480"/>
          </a:xfrm>
        </p:spPr>
        <p:txBody>
          <a:bodyPr>
            <a:noAutofit/>
          </a:bodyPr>
          <a:lstStyle>
            <a:lvl1pPr marL="0" indent="0" algn="ctr">
              <a:buNone/>
              <a:defRPr sz="2100" b="0" spc="0" baseline="0">
                <a:solidFill>
                  <a:schemeClr val="accent2"/>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0" name="Text Placeholder 6">
            <a:extLst>
              <a:ext uri="{FF2B5EF4-FFF2-40B4-BE49-F238E27FC236}">
                <a16:creationId xmlns:a16="http://schemas.microsoft.com/office/drawing/2014/main" id="{06B0B38A-9459-4BB6-0749-21EB25003455}"/>
              </a:ext>
            </a:extLst>
          </p:cNvPr>
          <p:cNvSpPr>
            <a:spLocks noGrp="1"/>
          </p:cNvSpPr>
          <p:nvPr>
            <p:ph type="body" sz="quarter" idx="13" hasCustomPrompt="1"/>
          </p:nvPr>
        </p:nvSpPr>
        <p:spPr>
          <a:xfrm>
            <a:off x="2080255" y="2670690"/>
            <a:ext cx="822960" cy="411480"/>
          </a:xfrm>
        </p:spPr>
        <p:txBody>
          <a:bodyPr>
            <a:noAutofit/>
          </a:bodyPr>
          <a:lstStyle>
            <a:lvl1pPr marL="0" indent="0" algn="ctr">
              <a:buNone/>
              <a:defRPr sz="2100" b="0" spc="0" baseline="0">
                <a:solidFill>
                  <a:schemeClr val="accent2"/>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1" name="Text Placeholder 6">
            <a:extLst>
              <a:ext uri="{FF2B5EF4-FFF2-40B4-BE49-F238E27FC236}">
                <a16:creationId xmlns:a16="http://schemas.microsoft.com/office/drawing/2014/main" id="{1A4119CC-0564-A779-7386-C668A704CDA0}"/>
              </a:ext>
            </a:extLst>
          </p:cNvPr>
          <p:cNvSpPr>
            <a:spLocks noGrp="1"/>
          </p:cNvSpPr>
          <p:nvPr>
            <p:ph type="body" sz="quarter" idx="14" hasCustomPrompt="1"/>
          </p:nvPr>
        </p:nvSpPr>
        <p:spPr>
          <a:xfrm>
            <a:off x="3121676" y="3043658"/>
            <a:ext cx="822960" cy="411480"/>
          </a:xfrm>
        </p:spPr>
        <p:txBody>
          <a:bodyPr>
            <a:noAutofit/>
          </a:bodyPr>
          <a:lstStyle>
            <a:lvl1pPr marL="0" indent="0" algn="ctr">
              <a:buNone/>
              <a:defRPr sz="2100" b="0" spc="0" baseline="0">
                <a:solidFill>
                  <a:schemeClr val="accent2"/>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2" name="Text Placeholder 6">
            <a:extLst>
              <a:ext uri="{FF2B5EF4-FFF2-40B4-BE49-F238E27FC236}">
                <a16:creationId xmlns:a16="http://schemas.microsoft.com/office/drawing/2014/main" id="{1501451E-59DD-FD02-EACB-2DE1F74D7C54}"/>
              </a:ext>
            </a:extLst>
          </p:cNvPr>
          <p:cNvSpPr>
            <a:spLocks noGrp="1"/>
          </p:cNvSpPr>
          <p:nvPr>
            <p:ph type="body" sz="quarter" idx="15" hasCustomPrompt="1"/>
          </p:nvPr>
        </p:nvSpPr>
        <p:spPr>
          <a:xfrm>
            <a:off x="4163096" y="2670690"/>
            <a:ext cx="822960" cy="411480"/>
          </a:xfrm>
        </p:spPr>
        <p:txBody>
          <a:bodyPr>
            <a:noAutofit/>
          </a:bodyPr>
          <a:lstStyle>
            <a:lvl1pPr marL="0" indent="0" algn="ctr">
              <a:buNone/>
              <a:defRPr sz="2100" b="0" spc="0" baseline="0">
                <a:solidFill>
                  <a:schemeClr val="accent2"/>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3" name="Text Placeholder 6">
            <a:extLst>
              <a:ext uri="{FF2B5EF4-FFF2-40B4-BE49-F238E27FC236}">
                <a16:creationId xmlns:a16="http://schemas.microsoft.com/office/drawing/2014/main" id="{0F171DBC-795C-5784-4841-C1B0E3A52D0B}"/>
              </a:ext>
            </a:extLst>
          </p:cNvPr>
          <p:cNvSpPr>
            <a:spLocks noGrp="1"/>
          </p:cNvSpPr>
          <p:nvPr>
            <p:ph type="body" sz="quarter" idx="16" hasCustomPrompt="1"/>
          </p:nvPr>
        </p:nvSpPr>
        <p:spPr>
          <a:xfrm>
            <a:off x="5204517" y="3043658"/>
            <a:ext cx="822960" cy="411480"/>
          </a:xfrm>
        </p:spPr>
        <p:txBody>
          <a:bodyPr>
            <a:noAutofit/>
          </a:bodyPr>
          <a:lstStyle>
            <a:lvl1pPr marL="0" indent="0" algn="ctr">
              <a:buNone/>
              <a:defRPr sz="2100" b="0" spc="0" baseline="0">
                <a:solidFill>
                  <a:schemeClr val="accent2"/>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4" name="Text Placeholder 6">
            <a:extLst>
              <a:ext uri="{FF2B5EF4-FFF2-40B4-BE49-F238E27FC236}">
                <a16:creationId xmlns:a16="http://schemas.microsoft.com/office/drawing/2014/main" id="{6FBB2B25-899A-5757-2974-FB6C2CBB4F86}"/>
              </a:ext>
            </a:extLst>
          </p:cNvPr>
          <p:cNvSpPr>
            <a:spLocks noGrp="1"/>
          </p:cNvSpPr>
          <p:nvPr>
            <p:ph type="body" sz="quarter" idx="17" hasCustomPrompt="1"/>
          </p:nvPr>
        </p:nvSpPr>
        <p:spPr>
          <a:xfrm>
            <a:off x="6245938" y="2670690"/>
            <a:ext cx="822960" cy="411480"/>
          </a:xfrm>
        </p:spPr>
        <p:txBody>
          <a:bodyPr>
            <a:noAutofit/>
          </a:bodyPr>
          <a:lstStyle>
            <a:lvl1pPr marL="0" indent="0" algn="ctr">
              <a:buNone/>
              <a:defRPr sz="2100" b="0" spc="0" baseline="0">
                <a:solidFill>
                  <a:schemeClr val="accent2"/>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5" name="Text Placeholder 6">
            <a:extLst>
              <a:ext uri="{FF2B5EF4-FFF2-40B4-BE49-F238E27FC236}">
                <a16:creationId xmlns:a16="http://schemas.microsoft.com/office/drawing/2014/main" id="{8C2FB7DF-BBB0-A0AD-8232-1C858B8FDAA0}"/>
              </a:ext>
            </a:extLst>
          </p:cNvPr>
          <p:cNvSpPr>
            <a:spLocks noGrp="1"/>
          </p:cNvSpPr>
          <p:nvPr>
            <p:ph type="body" sz="quarter" idx="18" hasCustomPrompt="1"/>
          </p:nvPr>
        </p:nvSpPr>
        <p:spPr>
          <a:xfrm>
            <a:off x="7287359" y="3043658"/>
            <a:ext cx="822960" cy="411480"/>
          </a:xfrm>
        </p:spPr>
        <p:txBody>
          <a:bodyPr>
            <a:noAutofit/>
          </a:bodyPr>
          <a:lstStyle>
            <a:lvl1pPr marL="0" indent="0" algn="ctr">
              <a:buNone/>
              <a:defRPr sz="2100" b="0" spc="0" baseline="0">
                <a:solidFill>
                  <a:schemeClr val="accent2"/>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cxnSp>
        <p:nvCxnSpPr>
          <p:cNvPr id="3" name="Straight Connector 2">
            <a:extLst>
              <a:ext uri="{FF2B5EF4-FFF2-40B4-BE49-F238E27FC236}">
                <a16:creationId xmlns:a16="http://schemas.microsoft.com/office/drawing/2014/main" id="{F026B881-58FB-7BF2-7AF2-0485AEFED077}"/>
              </a:ext>
              <a:ext uri="{C183D7F6-B498-43B3-948B-1728B52AA6E4}">
                <adec:decorative xmlns:adec="http://schemas.microsoft.com/office/drawing/2017/decorative" val="1"/>
              </a:ext>
            </a:extLst>
          </p:cNvPr>
          <p:cNvCxnSpPr>
            <a:cxnSpLocks/>
          </p:cNvCxnSpPr>
          <p:nvPr userDrawn="1"/>
        </p:nvCxnSpPr>
        <p:spPr>
          <a:xfrm>
            <a:off x="461642" y="874960"/>
            <a:ext cx="4061612"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86359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meline_6">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421481" y="265378"/>
            <a:ext cx="8297644" cy="705146"/>
          </a:xfrm>
        </p:spPr>
        <p:txBody>
          <a:bodyPr tIns="91440" bIns="0">
            <a:noAutofit/>
          </a:bodyPr>
          <a:lstStyle>
            <a:lvl1pPr algn="l">
              <a:defRPr sz="3750">
                <a:solidFill>
                  <a:schemeClr val="accent5"/>
                </a:solidFill>
              </a:defRPr>
            </a:lvl1pPr>
          </a:lstStyle>
          <a:p>
            <a:r>
              <a:rPr lang="en-US" dirty="0"/>
              <a:t>Add title</a:t>
            </a:r>
          </a:p>
        </p:txBody>
      </p:sp>
      <p:sp>
        <p:nvSpPr>
          <p:cNvPr id="5" name="Text Placeholder 6">
            <a:extLst>
              <a:ext uri="{FF2B5EF4-FFF2-40B4-BE49-F238E27FC236}">
                <a16:creationId xmlns:a16="http://schemas.microsoft.com/office/drawing/2014/main" id="{0B164C47-85FC-75F1-2510-5879B9FC64FF}"/>
              </a:ext>
            </a:extLst>
          </p:cNvPr>
          <p:cNvSpPr>
            <a:spLocks noGrp="1"/>
          </p:cNvSpPr>
          <p:nvPr>
            <p:ph type="body" sz="quarter" idx="10" hasCustomPrompt="1"/>
          </p:nvPr>
        </p:nvSpPr>
        <p:spPr>
          <a:xfrm>
            <a:off x="423901" y="978990"/>
            <a:ext cx="8297645" cy="304121"/>
          </a:xfrm>
        </p:spPr>
        <p:txBody>
          <a:bodyPr>
            <a:noAutofit/>
          </a:bodyPr>
          <a:lstStyle>
            <a:lvl1pPr marL="0" indent="0" algn="l">
              <a:buNone/>
              <a:defRPr sz="1500" b="0" cap="all" spc="225" baseline="0">
                <a:solidFill>
                  <a:schemeClr val="tx1"/>
                </a:solidFill>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SUBTITLE</a:t>
            </a:r>
          </a:p>
        </p:txBody>
      </p:sp>
      <p:sp>
        <p:nvSpPr>
          <p:cNvPr id="17" name="SmartArt Placeholder 16">
            <a:extLst>
              <a:ext uri="{FF2B5EF4-FFF2-40B4-BE49-F238E27FC236}">
                <a16:creationId xmlns:a16="http://schemas.microsoft.com/office/drawing/2014/main" id="{958446B8-0321-E6E0-5252-12AAE6EF3E7F}"/>
              </a:ext>
            </a:extLst>
          </p:cNvPr>
          <p:cNvSpPr>
            <a:spLocks noGrp="1"/>
          </p:cNvSpPr>
          <p:nvPr>
            <p:ph type="dgm" sz="quarter" idx="11"/>
          </p:nvPr>
        </p:nvSpPr>
        <p:spPr>
          <a:xfrm>
            <a:off x="422455" y="1361211"/>
            <a:ext cx="8299091" cy="3399448"/>
          </a:xfrm>
        </p:spPr>
        <p:txBody>
          <a:bodyPr anchor="t"/>
          <a:lstStyle>
            <a:lvl1pPr marL="0" indent="0" algn="ctr">
              <a:buNone/>
              <a:defRPr/>
            </a:lvl1pPr>
          </a:lstStyle>
          <a:p>
            <a:r>
              <a:rPr lang="en-US"/>
              <a:t>Click icon to add SmartArt graphic</a:t>
            </a:r>
            <a:endParaRPr lang="en-US" dirty="0"/>
          </a:p>
        </p:txBody>
      </p:sp>
      <p:cxnSp>
        <p:nvCxnSpPr>
          <p:cNvPr id="3" name="Straight Connector 2">
            <a:extLst>
              <a:ext uri="{FF2B5EF4-FFF2-40B4-BE49-F238E27FC236}">
                <a16:creationId xmlns:a16="http://schemas.microsoft.com/office/drawing/2014/main" id="{F267E601-FCA9-308C-E425-C2A3C595B341}"/>
              </a:ext>
              <a:ext uri="{C183D7F6-B498-43B3-948B-1728B52AA6E4}">
                <adec:decorative xmlns:adec="http://schemas.microsoft.com/office/drawing/2017/decorative" val="1"/>
              </a:ext>
            </a:extLst>
          </p:cNvPr>
          <p:cNvCxnSpPr>
            <a:cxnSpLocks/>
          </p:cNvCxnSpPr>
          <p:nvPr userDrawn="1"/>
        </p:nvCxnSpPr>
        <p:spPr>
          <a:xfrm>
            <a:off x="461642" y="874960"/>
            <a:ext cx="4061612"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4" name="Text Placeholder 6">
            <a:extLst>
              <a:ext uri="{FF2B5EF4-FFF2-40B4-BE49-F238E27FC236}">
                <a16:creationId xmlns:a16="http://schemas.microsoft.com/office/drawing/2014/main" id="{B061C369-6745-77D0-C684-9B08C18484FB}"/>
              </a:ext>
            </a:extLst>
          </p:cNvPr>
          <p:cNvSpPr>
            <a:spLocks noGrp="1"/>
          </p:cNvSpPr>
          <p:nvPr>
            <p:ph type="body" sz="quarter" idx="12" hasCustomPrompt="1"/>
          </p:nvPr>
        </p:nvSpPr>
        <p:spPr>
          <a:xfrm>
            <a:off x="1038834" y="3043658"/>
            <a:ext cx="822960" cy="411480"/>
          </a:xfrm>
        </p:spPr>
        <p:txBody>
          <a:bodyPr>
            <a:noAutofit/>
          </a:bodyPr>
          <a:lstStyle>
            <a:lvl1pPr marL="0" indent="0" algn="ctr">
              <a:buNone/>
              <a:defRPr sz="21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6" name="Text Placeholder 6">
            <a:extLst>
              <a:ext uri="{FF2B5EF4-FFF2-40B4-BE49-F238E27FC236}">
                <a16:creationId xmlns:a16="http://schemas.microsoft.com/office/drawing/2014/main" id="{49E91393-8611-982C-AEB1-476C8829A843}"/>
              </a:ext>
            </a:extLst>
          </p:cNvPr>
          <p:cNvSpPr>
            <a:spLocks noGrp="1"/>
          </p:cNvSpPr>
          <p:nvPr>
            <p:ph type="body" sz="quarter" idx="13" hasCustomPrompt="1"/>
          </p:nvPr>
        </p:nvSpPr>
        <p:spPr>
          <a:xfrm>
            <a:off x="2080255" y="2670690"/>
            <a:ext cx="822960" cy="411480"/>
          </a:xfrm>
        </p:spPr>
        <p:txBody>
          <a:bodyPr>
            <a:noAutofit/>
          </a:bodyPr>
          <a:lstStyle>
            <a:lvl1pPr marL="0" indent="0" algn="ctr">
              <a:buNone/>
              <a:defRPr sz="21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7" name="Text Placeholder 6">
            <a:extLst>
              <a:ext uri="{FF2B5EF4-FFF2-40B4-BE49-F238E27FC236}">
                <a16:creationId xmlns:a16="http://schemas.microsoft.com/office/drawing/2014/main" id="{F64E0D27-4921-BBDE-CCB1-7A6999A8580A}"/>
              </a:ext>
            </a:extLst>
          </p:cNvPr>
          <p:cNvSpPr>
            <a:spLocks noGrp="1"/>
          </p:cNvSpPr>
          <p:nvPr>
            <p:ph type="body" sz="quarter" idx="14" hasCustomPrompt="1"/>
          </p:nvPr>
        </p:nvSpPr>
        <p:spPr>
          <a:xfrm>
            <a:off x="3121676" y="3043658"/>
            <a:ext cx="822960" cy="411480"/>
          </a:xfrm>
        </p:spPr>
        <p:txBody>
          <a:bodyPr>
            <a:noAutofit/>
          </a:bodyPr>
          <a:lstStyle>
            <a:lvl1pPr marL="0" indent="0" algn="ctr">
              <a:buNone/>
              <a:defRPr sz="21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8" name="Text Placeholder 6">
            <a:extLst>
              <a:ext uri="{FF2B5EF4-FFF2-40B4-BE49-F238E27FC236}">
                <a16:creationId xmlns:a16="http://schemas.microsoft.com/office/drawing/2014/main" id="{B3BEAC01-785E-E371-7551-92AE1EB5E26A}"/>
              </a:ext>
            </a:extLst>
          </p:cNvPr>
          <p:cNvSpPr>
            <a:spLocks noGrp="1"/>
          </p:cNvSpPr>
          <p:nvPr>
            <p:ph type="body" sz="quarter" idx="15" hasCustomPrompt="1"/>
          </p:nvPr>
        </p:nvSpPr>
        <p:spPr>
          <a:xfrm>
            <a:off x="4163096" y="2670690"/>
            <a:ext cx="822960" cy="411480"/>
          </a:xfrm>
        </p:spPr>
        <p:txBody>
          <a:bodyPr>
            <a:noAutofit/>
          </a:bodyPr>
          <a:lstStyle>
            <a:lvl1pPr marL="0" indent="0" algn="ctr">
              <a:buNone/>
              <a:defRPr sz="21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9" name="Text Placeholder 6">
            <a:extLst>
              <a:ext uri="{FF2B5EF4-FFF2-40B4-BE49-F238E27FC236}">
                <a16:creationId xmlns:a16="http://schemas.microsoft.com/office/drawing/2014/main" id="{A0B8F9EA-19F4-52B1-5E47-C836908F696D}"/>
              </a:ext>
            </a:extLst>
          </p:cNvPr>
          <p:cNvSpPr>
            <a:spLocks noGrp="1"/>
          </p:cNvSpPr>
          <p:nvPr>
            <p:ph type="body" sz="quarter" idx="16" hasCustomPrompt="1"/>
          </p:nvPr>
        </p:nvSpPr>
        <p:spPr>
          <a:xfrm>
            <a:off x="5204517" y="3043658"/>
            <a:ext cx="822960" cy="411480"/>
          </a:xfrm>
        </p:spPr>
        <p:txBody>
          <a:bodyPr>
            <a:noAutofit/>
          </a:bodyPr>
          <a:lstStyle>
            <a:lvl1pPr marL="0" indent="0" algn="ctr">
              <a:buNone/>
              <a:defRPr sz="21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0" name="Text Placeholder 6">
            <a:extLst>
              <a:ext uri="{FF2B5EF4-FFF2-40B4-BE49-F238E27FC236}">
                <a16:creationId xmlns:a16="http://schemas.microsoft.com/office/drawing/2014/main" id="{42C03E2B-32BD-3A05-9A17-1C3290E2CBFB}"/>
              </a:ext>
            </a:extLst>
          </p:cNvPr>
          <p:cNvSpPr>
            <a:spLocks noGrp="1"/>
          </p:cNvSpPr>
          <p:nvPr>
            <p:ph type="body" sz="quarter" idx="17" hasCustomPrompt="1"/>
          </p:nvPr>
        </p:nvSpPr>
        <p:spPr>
          <a:xfrm>
            <a:off x="6245938" y="2670690"/>
            <a:ext cx="822960" cy="411480"/>
          </a:xfrm>
        </p:spPr>
        <p:txBody>
          <a:bodyPr>
            <a:noAutofit/>
          </a:bodyPr>
          <a:lstStyle>
            <a:lvl1pPr marL="0" indent="0" algn="ctr">
              <a:buNone/>
              <a:defRPr sz="21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1" name="Text Placeholder 6">
            <a:extLst>
              <a:ext uri="{FF2B5EF4-FFF2-40B4-BE49-F238E27FC236}">
                <a16:creationId xmlns:a16="http://schemas.microsoft.com/office/drawing/2014/main" id="{33A29B32-BF52-8A2E-27D7-E8A513B0E6A3}"/>
              </a:ext>
            </a:extLst>
          </p:cNvPr>
          <p:cNvSpPr>
            <a:spLocks noGrp="1"/>
          </p:cNvSpPr>
          <p:nvPr>
            <p:ph type="body" sz="quarter" idx="18" hasCustomPrompt="1"/>
          </p:nvPr>
        </p:nvSpPr>
        <p:spPr>
          <a:xfrm>
            <a:off x="7287359" y="3043658"/>
            <a:ext cx="822960" cy="411480"/>
          </a:xfrm>
        </p:spPr>
        <p:txBody>
          <a:bodyPr>
            <a:noAutofit/>
          </a:bodyPr>
          <a:lstStyle>
            <a:lvl1pPr marL="0" indent="0" algn="ctr">
              <a:buNone/>
              <a:defRPr sz="2100" b="0" spc="0" baseline="0">
                <a:solidFill>
                  <a:schemeClr val="accent5"/>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Tree>
    <p:extLst>
      <p:ext uri="{BB962C8B-B14F-4D97-AF65-F5344CB8AC3E}">
        <p14:creationId xmlns:p14="http://schemas.microsoft.com/office/powerpoint/2010/main" val="3726517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Opening / summary">
    <p:bg>
      <p:bgPr>
        <a:solidFill>
          <a:srgbClr val="00335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A4F36-C02A-5AE6-A02E-07B65FADFD52}"/>
              </a:ext>
            </a:extLst>
          </p:cNvPr>
          <p:cNvSpPr>
            <a:spLocks noGrp="1"/>
          </p:cNvSpPr>
          <p:nvPr>
            <p:ph type="title"/>
          </p:nvPr>
        </p:nvSpPr>
        <p:spPr>
          <a:xfrm>
            <a:off x="432000" y="288000"/>
            <a:ext cx="7920000" cy="720000"/>
          </a:xfrm>
        </p:spPr>
        <p:txBody>
          <a:bodyPr/>
          <a:lstStyle>
            <a:lvl1pPr>
              <a:defRPr b="0">
                <a:solidFill>
                  <a:schemeClr val="bg1"/>
                </a:solidFill>
              </a:defRPr>
            </a:lvl1pPr>
          </a:lstStyle>
          <a:p>
            <a:r>
              <a:rPr lang="en-US"/>
              <a:t>Click to edit Master title style</a:t>
            </a:r>
            <a:endParaRPr lang="en-US" dirty="0"/>
          </a:p>
        </p:txBody>
      </p:sp>
      <p:sp>
        <p:nvSpPr>
          <p:cNvPr id="6" name="Text Placeholder 5">
            <a:extLst>
              <a:ext uri="{FF2B5EF4-FFF2-40B4-BE49-F238E27FC236}">
                <a16:creationId xmlns:a16="http://schemas.microsoft.com/office/drawing/2014/main" id="{C9CC559E-5F76-02AE-0D62-EAF900CC1BCD}"/>
              </a:ext>
            </a:extLst>
          </p:cNvPr>
          <p:cNvSpPr>
            <a:spLocks noGrp="1"/>
          </p:cNvSpPr>
          <p:nvPr>
            <p:ph type="body" sz="quarter" idx="12"/>
          </p:nvPr>
        </p:nvSpPr>
        <p:spPr>
          <a:xfrm>
            <a:off x="432000" y="1116000"/>
            <a:ext cx="7920000" cy="1440000"/>
          </a:xfrm>
        </p:spPr>
        <p:txBody>
          <a:bodyPr anchor="t"/>
          <a:lstStyle>
            <a:lvl1pPr>
              <a:defRPr sz="1800">
                <a:solidFill>
                  <a:schemeClr val="bg1"/>
                </a:solidFill>
              </a:defRPr>
            </a:lvl1pPr>
          </a:lstStyle>
          <a:p>
            <a:pPr lvl="0"/>
            <a:r>
              <a:rPr lang="en-US"/>
              <a:t>Click to edit Master text styles</a:t>
            </a:r>
          </a:p>
        </p:txBody>
      </p:sp>
      <p:sp>
        <p:nvSpPr>
          <p:cNvPr id="4" name="Slide Number Placeholder 3">
            <a:extLst>
              <a:ext uri="{FF2B5EF4-FFF2-40B4-BE49-F238E27FC236}">
                <a16:creationId xmlns:a16="http://schemas.microsoft.com/office/drawing/2014/main" id="{B54B689B-D7EF-578C-A807-1402602316F2}"/>
              </a:ext>
              <a:ext uri="{C183D7F6-B498-43B3-948B-1728B52AA6E4}">
                <adec:decorative xmlns:adec="http://schemas.microsoft.com/office/drawing/2017/decorative" val="1"/>
              </a:ext>
            </a:extLst>
          </p:cNvPr>
          <p:cNvSpPr>
            <a:spLocks noGrp="1"/>
          </p:cNvSpPr>
          <p:nvPr>
            <p:ph type="sldNum" sz="quarter" idx="11"/>
          </p:nvPr>
        </p:nvSpPr>
        <p:spPr/>
        <p:txBody>
          <a:bodyPr/>
          <a:lstStyle>
            <a:lvl1pPr>
              <a:defRPr>
                <a:solidFill>
                  <a:schemeClr val="bg1"/>
                </a:solidFill>
              </a:defRPr>
            </a:lvl1p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784008869"/>
      </p:ext>
    </p:extLst>
  </p:cSld>
  <p:clrMapOvr>
    <a:masterClrMapping/>
  </p:clrMapOvr>
  <p:transition>
    <p:fade/>
  </p:transition>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guide id="3" pos="272" userDrawn="1">
          <p15:clr>
            <a:srgbClr val="FBAE40"/>
          </p15:clr>
        </p15:guide>
        <p15:guide id="4" pos="5486"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meline_7">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421481" y="273844"/>
            <a:ext cx="8305544" cy="698219"/>
          </a:xfrm>
        </p:spPr>
        <p:txBody>
          <a:bodyPr tIns="91440" bIns="0">
            <a:noAutofit/>
          </a:bodyPr>
          <a:lstStyle>
            <a:lvl1pPr algn="l">
              <a:defRPr sz="3750">
                <a:solidFill>
                  <a:schemeClr val="tx1"/>
                </a:solidFill>
              </a:defRPr>
            </a:lvl1pPr>
          </a:lstStyle>
          <a:p>
            <a:r>
              <a:rPr lang="en-US" dirty="0"/>
              <a:t>Add title</a:t>
            </a:r>
          </a:p>
        </p:txBody>
      </p:sp>
      <p:sp>
        <p:nvSpPr>
          <p:cNvPr id="7" name="Text Placeholder 6">
            <a:extLst>
              <a:ext uri="{FF2B5EF4-FFF2-40B4-BE49-F238E27FC236}">
                <a16:creationId xmlns:a16="http://schemas.microsoft.com/office/drawing/2014/main" id="{3FC7E382-139D-81C9-213E-ABB543805117}"/>
              </a:ext>
            </a:extLst>
          </p:cNvPr>
          <p:cNvSpPr>
            <a:spLocks noGrp="1"/>
          </p:cNvSpPr>
          <p:nvPr>
            <p:ph type="body" sz="quarter" idx="10" hasCustomPrompt="1"/>
          </p:nvPr>
        </p:nvSpPr>
        <p:spPr>
          <a:xfrm>
            <a:off x="424349" y="979437"/>
            <a:ext cx="8305544" cy="431006"/>
          </a:xfrm>
        </p:spPr>
        <p:txBody>
          <a:bodyPr>
            <a:noAutofit/>
          </a:bodyPr>
          <a:lstStyle>
            <a:lvl1pPr marL="0" indent="0" algn="l">
              <a:buNone/>
              <a:defRPr sz="1500" b="0" spc="225" baseline="0">
                <a:solidFill>
                  <a:schemeClr val="accent6">
                    <a:lumMod val="75000"/>
                  </a:schemeClr>
                </a:solidFill>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SUBTITLE</a:t>
            </a:r>
          </a:p>
        </p:txBody>
      </p:sp>
      <p:sp>
        <p:nvSpPr>
          <p:cNvPr id="17" name="Text Placeholder 6">
            <a:extLst>
              <a:ext uri="{FF2B5EF4-FFF2-40B4-BE49-F238E27FC236}">
                <a16:creationId xmlns:a16="http://schemas.microsoft.com/office/drawing/2014/main" id="{6B73193A-88EA-B0EF-BE93-8DF234EB1751}"/>
              </a:ext>
            </a:extLst>
          </p:cNvPr>
          <p:cNvSpPr>
            <a:spLocks noGrp="1"/>
          </p:cNvSpPr>
          <p:nvPr>
            <p:ph type="body" sz="quarter" idx="18" hasCustomPrompt="1"/>
          </p:nvPr>
        </p:nvSpPr>
        <p:spPr>
          <a:xfrm>
            <a:off x="327939" y="1615009"/>
            <a:ext cx="992386" cy="241322"/>
          </a:xfrm>
        </p:spPr>
        <p:txBody>
          <a:bodyPr lIns="0" tIns="45720" rIns="0" bIns="45720">
            <a:noAutofit/>
          </a:bodyPr>
          <a:lstStyle>
            <a:lvl1pPr marL="0" indent="0" algn="l">
              <a:lnSpc>
                <a:spcPct val="100000"/>
              </a:lnSpc>
              <a:spcBef>
                <a:spcPts val="0"/>
              </a:spcBef>
              <a:buNone/>
              <a:defRPr sz="825" b="1"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5" name="Text Placeholder 6">
            <a:extLst>
              <a:ext uri="{FF2B5EF4-FFF2-40B4-BE49-F238E27FC236}">
                <a16:creationId xmlns:a16="http://schemas.microsoft.com/office/drawing/2014/main" id="{96728F4B-59D8-7CC6-8102-2E1B5BF897C1}"/>
              </a:ext>
            </a:extLst>
          </p:cNvPr>
          <p:cNvSpPr>
            <a:spLocks noGrp="1"/>
          </p:cNvSpPr>
          <p:nvPr>
            <p:ph type="body" sz="quarter" idx="12" hasCustomPrompt="1"/>
          </p:nvPr>
        </p:nvSpPr>
        <p:spPr>
          <a:xfrm>
            <a:off x="496644" y="1885513"/>
            <a:ext cx="993608" cy="309924"/>
          </a:xfrm>
        </p:spPr>
        <p:txBody>
          <a:bodyPr tIns="0" bIns="0">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6" name="Text Placeholder 6">
            <a:extLst>
              <a:ext uri="{FF2B5EF4-FFF2-40B4-BE49-F238E27FC236}">
                <a16:creationId xmlns:a16="http://schemas.microsoft.com/office/drawing/2014/main" id="{8BA70EC6-938E-0C76-59B1-A0D291AC520E}"/>
              </a:ext>
            </a:extLst>
          </p:cNvPr>
          <p:cNvSpPr>
            <a:spLocks noGrp="1"/>
          </p:cNvSpPr>
          <p:nvPr>
            <p:ph type="body" sz="quarter" idx="25" hasCustomPrompt="1"/>
          </p:nvPr>
        </p:nvSpPr>
        <p:spPr>
          <a:xfrm>
            <a:off x="501657" y="2224056"/>
            <a:ext cx="992386" cy="921466"/>
          </a:xfrm>
        </p:spPr>
        <p:txBody>
          <a:bodyPr tIns="0" bIns="0">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8" name="Text Placeholder 6">
            <a:extLst>
              <a:ext uri="{FF2B5EF4-FFF2-40B4-BE49-F238E27FC236}">
                <a16:creationId xmlns:a16="http://schemas.microsoft.com/office/drawing/2014/main" id="{EDCB1B8E-D420-780E-9AB7-AC039F356D3B}"/>
              </a:ext>
            </a:extLst>
          </p:cNvPr>
          <p:cNvSpPr>
            <a:spLocks noGrp="1"/>
          </p:cNvSpPr>
          <p:nvPr>
            <p:ph type="body" sz="quarter" idx="19" hasCustomPrompt="1"/>
          </p:nvPr>
        </p:nvSpPr>
        <p:spPr>
          <a:xfrm>
            <a:off x="1529292" y="2017958"/>
            <a:ext cx="992386" cy="241322"/>
          </a:xfrm>
        </p:spPr>
        <p:txBody>
          <a:bodyPr lIns="0" tIns="0" rIns="0" bIns="0">
            <a:noAutofit/>
          </a:bodyPr>
          <a:lstStyle>
            <a:lvl1pPr marL="0" indent="0" algn="l">
              <a:lnSpc>
                <a:spcPct val="100000"/>
              </a:lnSpc>
              <a:spcBef>
                <a:spcPts val="0"/>
              </a:spcBef>
              <a:buNone/>
              <a:defRPr sz="825" b="1"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6" name="Text Placeholder 6">
            <a:extLst>
              <a:ext uri="{FF2B5EF4-FFF2-40B4-BE49-F238E27FC236}">
                <a16:creationId xmlns:a16="http://schemas.microsoft.com/office/drawing/2014/main" id="{92E4720E-DB85-E5B3-FDB7-54B5A9F85A9C}"/>
              </a:ext>
            </a:extLst>
          </p:cNvPr>
          <p:cNvSpPr>
            <a:spLocks noGrp="1"/>
          </p:cNvSpPr>
          <p:nvPr>
            <p:ph type="body" sz="quarter" idx="13" hasCustomPrompt="1"/>
          </p:nvPr>
        </p:nvSpPr>
        <p:spPr>
          <a:xfrm>
            <a:off x="1694399" y="2295718"/>
            <a:ext cx="993608" cy="309924"/>
          </a:xfrm>
        </p:spPr>
        <p:txBody>
          <a:bodyPr tIns="0" bIns="0">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7" name="Text Placeholder 6">
            <a:extLst>
              <a:ext uri="{FF2B5EF4-FFF2-40B4-BE49-F238E27FC236}">
                <a16:creationId xmlns:a16="http://schemas.microsoft.com/office/drawing/2014/main" id="{45208294-243B-6B1C-7B4D-D51C83E833BA}"/>
              </a:ext>
            </a:extLst>
          </p:cNvPr>
          <p:cNvSpPr>
            <a:spLocks noGrp="1"/>
          </p:cNvSpPr>
          <p:nvPr>
            <p:ph type="body" sz="quarter" idx="26" hasCustomPrompt="1"/>
          </p:nvPr>
        </p:nvSpPr>
        <p:spPr>
          <a:xfrm>
            <a:off x="1695356" y="2640270"/>
            <a:ext cx="992386" cy="921466"/>
          </a:xfrm>
        </p:spPr>
        <p:txBody>
          <a:bodyPr tIns="0" bIns="0">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9" name="Text Placeholder 6">
            <a:extLst>
              <a:ext uri="{FF2B5EF4-FFF2-40B4-BE49-F238E27FC236}">
                <a16:creationId xmlns:a16="http://schemas.microsoft.com/office/drawing/2014/main" id="{7656A84E-C390-F554-7CF9-98D0A99CB425}"/>
              </a:ext>
            </a:extLst>
          </p:cNvPr>
          <p:cNvSpPr>
            <a:spLocks noGrp="1"/>
          </p:cNvSpPr>
          <p:nvPr>
            <p:ph type="body" sz="quarter" idx="20" hasCustomPrompt="1"/>
          </p:nvPr>
        </p:nvSpPr>
        <p:spPr>
          <a:xfrm>
            <a:off x="2720683" y="1615009"/>
            <a:ext cx="992386" cy="241322"/>
          </a:xfrm>
        </p:spPr>
        <p:txBody>
          <a:bodyPr lIns="0" tIns="45720" rIns="0" bIns="45720">
            <a:noAutofit/>
          </a:bodyPr>
          <a:lstStyle>
            <a:lvl1pPr marL="0" indent="0" algn="l">
              <a:lnSpc>
                <a:spcPct val="100000"/>
              </a:lnSpc>
              <a:spcBef>
                <a:spcPts val="0"/>
              </a:spcBef>
              <a:buNone/>
              <a:defRPr sz="825" b="1"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9" name="Text Placeholder 6">
            <a:extLst>
              <a:ext uri="{FF2B5EF4-FFF2-40B4-BE49-F238E27FC236}">
                <a16:creationId xmlns:a16="http://schemas.microsoft.com/office/drawing/2014/main" id="{1734CCD4-2850-24BB-8485-011F2EDCFD97}"/>
              </a:ext>
            </a:extLst>
          </p:cNvPr>
          <p:cNvSpPr>
            <a:spLocks noGrp="1"/>
          </p:cNvSpPr>
          <p:nvPr>
            <p:ph type="body" sz="quarter" idx="14" hasCustomPrompt="1"/>
          </p:nvPr>
        </p:nvSpPr>
        <p:spPr>
          <a:xfrm>
            <a:off x="2863174" y="1885513"/>
            <a:ext cx="993608" cy="309924"/>
          </a:xfrm>
        </p:spPr>
        <p:txBody>
          <a:bodyPr tIns="0" bIns="0">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41" name="Text Placeholder 6">
            <a:extLst>
              <a:ext uri="{FF2B5EF4-FFF2-40B4-BE49-F238E27FC236}">
                <a16:creationId xmlns:a16="http://schemas.microsoft.com/office/drawing/2014/main" id="{D1A1881B-011B-36DA-64F4-B3F2F7C1D767}"/>
              </a:ext>
            </a:extLst>
          </p:cNvPr>
          <p:cNvSpPr>
            <a:spLocks noGrp="1"/>
          </p:cNvSpPr>
          <p:nvPr>
            <p:ph type="body" sz="quarter" idx="40" hasCustomPrompt="1"/>
          </p:nvPr>
        </p:nvSpPr>
        <p:spPr>
          <a:xfrm>
            <a:off x="2865124" y="2224056"/>
            <a:ext cx="992386" cy="921466"/>
          </a:xfrm>
        </p:spPr>
        <p:txBody>
          <a:bodyPr tIns="0" bIns="0">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0" name="Text Placeholder 6">
            <a:extLst>
              <a:ext uri="{FF2B5EF4-FFF2-40B4-BE49-F238E27FC236}">
                <a16:creationId xmlns:a16="http://schemas.microsoft.com/office/drawing/2014/main" id="{58932D1A-5F27-5DB5-2EA3-5D2198BFE1E4}"/>
              </a:ext>
            </a:extLst>
          </p:cNvPr>
          <p:cNvSpPr>
            <a:spLocks noGrp="1"/>
          </p:cNvSpPr>
          <p:nvPr>
            <p:ph type="body" sz="quarter" idx="21" hasCustomPrompt="1"/>
          </p:nvPr>
        </p:nvSpPr>
        <p:spPr>
          <a:xfrm>
            <a:off x="3910722" y="2017958"/>
            <a:ext cx="992386" cy="241322"/>
          </a:xfrm>
        </p:spPr>
        <p:txBody>
          <a:bodyPr lIns="0" tIns="0" rIns="0" bIns="0">
            <a:noAutofit/>
          </a:bodyPr>
          <a:lstStyle>
            <a:lvl1pPr marL="0" indent="0" algn="l">
              <a:lnSpc>
                <a:spcPct val="100000"/>
              </a:lnSpc>
              <a:spcBef>
                <a:spcPts val="0"/>
              </a:spcBef>
              <a:buNone/>
              <a:defRPr sz="825" b="1"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0" name="Text Placeholder 6">
            <a:extLst>
              <a:ext uri="{FF2B5EF4-FFF2-40B4-BE49-F238E27FC236}">
                <a16:creationId xmlns:a16="http://schemas.microsoft.com/office/drawing/2014/main" id="{54E84F0B-A751-F80C-B00D-C43C2164D6C6}"/>
              </a:ext>
            </a:extLst>
          </p:cNvPr>
          <p:cNvSpPr>
            <a:spLocks noGrp="1"/>
          </p:cNvSpPr>
          <p:nvPr>
            <p:ph type="body" sz="quarter" idx="15" hasCustomPrompt="1"/>
          </p:nvPr>
        </p:nvSpPr>
        <p:spPr>
          <a:xfrm>
            <a:off x="4054072" y="2295718"/>
            <a:ext cx="993608" cy="309924"/>
          </a:xfrm>
        </p:spPr>
        <p:txBody>
          <a:bodyPr tIns="0" bIns="0">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29" name="Text Placeholder 6">
            <a:extLst>
              <a:ext uri="{FF2B5EF4-FFF2-40B4-BE49-F238E27FC236}">
                <a16:creationId xmlns:a16="http://schemas.microsoft.com/office/drawing/2014/main" id="{C9DE0F18-7248-091B-B3CF-C52106002CCE}"/>
              </a:ext>
            </a:extLst>
          </p:cNvPr>
          <p:cNvSpPr>
            <a:spLocks noGrp="1"/>
          </p:cNvSpPr>
          <p:nvPr>
            <p:ph type="body" sz="quarter" idx="28" hasCustomPrompt="1"/>
          </p:nvPr>
        </p:nvSpPr>
        <p:spPr>
          <a:xfrm>
            <a:off x="4050459" y="2640270"/>
            <a:ext cx="992386" cy="921466"/>
          </a:xfrm>
        </p:spPr>
        <p:txBody>
          <a:bodyPr tIns="0" bIns="0">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1" name="Text Placeholder 6">
            <a:extLst>
              <a:ext uri="{FF2B5EF4-FFF2-40B4-BE49-F238E27FC236}">
                <a16:creationId xmlns:a16="http://schemas.microsoft.com/office/drawing/2014/main" id="{DB0B66E2-831B-8B5D-7260-F680B1DCB4C0}"/>
              </a:ext>
            </a:extLst>
          </p:cNvPr>
          <p:cNvSpPr>
            <a:spLocks noGrp="1"/>
          </p:cNvSpPr>
          <p:nvPr>
            <p:ph type="body" sz="quarter" idx="22" hasCustomPrompt="1"/>
          </p:nvPr>
        </p:nvSpPr>
        <p:spPr>
          <a:xfrm>
            <a:off x="5083615" y="1615009"/>
            <a:ext cx="992386" cy="241322"/>
          </a:xfrm>
        </p:spPr>
        <p:txBody>
          <a:bodyPr lIns="0" tIns="45720" rIns="0" bIns="45720">
            <a:noAutofit/>
          </a:bodyPr>
          <a:lstStyle>
            <a:lvl1pPr marL="0" indent="0" algn="l">
              <a:lnSpc>
                <a:spcPct val="100000"/>
              </a:lnSpc>
              <a:spcBef>
                <a:spcPts val="0"/>
              </a:spcBef>
              <a:buNone/>
              <a:defRPr sz="825" b="1"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4" name="Text Placeholder 6">
            <a:extLst>
              <a:ext uri="{FF2B5EF4-FFF2-40B4-BE49-F238E27FC236}">
                <a16:creationId xmlns:a16="http://schemas.microsoft.com/office/drawing/2014/main" id="{1A503A90-CF78-F91B-E515-E88D93680444}"/>
              </a:ext>
            </a:extLst>
          </p:cNvPr>
          <p:cNvSpPr>
            <a:spLocks noGrp="1"/>
          </p:cNvSpPr>
          <p:nvPr>
            <p:ph type="body" sz="quarter" idx="16" hasCustomPrompt="1"/>
          </p:nvPr>
        </p:nvSpPr>
        <p:spPr>
          <a:xfrm>
            <a:off x="5236502" y="1885513"/>
            <a:ext cx="993608" cy="309924"/>
          </a:xfrm>
        </p:spPr>
        <p:txBody>
          <a:bodyPr tIns="0" bIns="0">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0" name="Text Placeholder 6">
            <a:extLst>
              <a:ext uri="{FF2B5EF4-FFF2-40B4-BE49-F238E27FC236}">
                <a16:creationId xmlns:a16="http://schemas.microsoft.com/office/drawing/2014/main" id="{9940A882-262E-11D9-20F5-FC422DA6058B}"/>
              </a:ext>
            </a:extLst>
          </p:cNvPr>
          <p:cNvSpPr>
            <a:spLocks noGrp="1"/>
          </p:cNvSpPr>
          <p:nvPr>
            <p:ph type="body" sz="quarter" idx="29" hasCustomPrompt="1"/>
          </p:nvPr>
        </p:nvSpPr>
        <p:spPr>
          <a:xfrm>
            <a:off x="5235495" y="2224056"/>
            <a:ext cx="992386" cy="921466"/>
          </a:xfrm>
        </p:spPr>
        <p:txBody>
          <a:bodyPr tIns="0" bIns="0">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2" name="Text Placeholder 6">
            <a:extLst>
              <a:ext uri="{FF2B5EF4-FFF2-40B4-BE49-F238E27FC236}">
                <a16:creationId xmlns:a16="http://schemas.microsoft.com/office/drawing/2014/main" id="{5E01213A-B19D-C32B-3CC5-8C7DF3E8B253}"/>
              </a:ext>
            </a:extLst>
          </p:cNvPr>
          <p:cNvSpPr>
            <a:spLocks noGrp="1"/>
          </p:cNvSpPr>
          <p:nvPr>
            <p:ph type="body" sz="quarter" idx="23" hasCustomPrompt="1"/>
          </p:nvPr>
        </p:nvSpPr>
        <p:spPr>
          <a:xfrm>
            <a:off x="6296580" y="2017958"/>
            <a:ext cx="992386" cy="241322"/>
          </a:xfrm>
        </p:spPr>
        <p:txBody>
          <a:bodyPr lIns="0" tIns="0" rIns="0" bIns="0">
            <a:noAutofit/>
          </a:bodyPr>
          <a:lstStyle>
            <a:lvl1pPr marL="0" indent="0" algn="l">
              <a:lnSpc>
                <a:spcPct val="100000"/>
              </a:lnSpc>
              <a:spcBef>
                <a:spcPts val="0"/>
              </a:spcBef>
              <a:buNone/>
              <a:defRPr sz="825" b="1"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5" name="Text Placeholder 6">
            <a:extLst>
              <a:ext uri="{FF2B5EF4-FFF2-40B4-BE49-F238E27FC236}">
                <a16:creationId xmlns:a16="http://schemas.microsoft.com/office/drawing/2014/main" id="{53C813F7-07BE-35D3-2A83-AB6D13144D5E}"/>
              </a:ext>
            </a:extLst>
          </p:cNvPr>
          <p:cNvSpPr>
            <a:spLocks noGrp="1"/>
          </p:cNvSpPr>
          <p:nvPr>
            <p:ph type="body" sz="quarter" idx="17" hasCustomPrompt="1"/>
          </p:nvPr>
        </p:nvSpPr>
        <p:spPr>
          <a:xfrm>
            <a:off x="6427399" y="2295718"/>
            <a:ext cx="993608" cy="309924"/>
          </a:xfrm>
        </p:spPr>
        <p:txBody>
          <a:bodyPr tIns="0" bIns="0">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1" name="Text Placeholder 6">
            <a:extLst>
              <a:ext uri="{FF2B5EF4-FFF2-40B4-BE49-F238E27FC236}">
                <a16:creationId xmlns:a16="http://schemas.microsoft.com/office/drawing/2014/main" id="{F1943B66-B889-2293-1A59-B08E0A4A09D8}"/>
              </a:ext>
            </a:extLst>
          </p:cNvPr>
          <p:cNvSpPr>
            <a:spLocks noGrp="1"/>
          </p:cNvSpPr>
          <p:nvPr>
            <p:ph type="body" sz="quarter" idx="30" hasCustomPrompt="1"/>
          </p:nvPr>
        </p:nvSpPr>
        <p:spPr>
          <a:xfrm>
            <a:off x="6427684" y="2640270"/>
            <a:ext cx="992386" cy="921466"/>
          </a:xfrm>
        </p:spPr>
        <p:txBody>
          <a:bodyPr tIns="0" bIns="0">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3" name="Text Placeholder 6">
            <a:extLst>
              <a:ext uri="{FF2B5EF4-FFF2-40B4-BE49-F238E27FC236}">
                <a16:creationId xmlns:a16="http://schemas.microsoft.com/office/drawing/2014/main" id="{5D66B4D4-1888-12A9-F2A9-581EC9B06386}"/>
              </a:ext>
            </a:extLst>
          </p:cNvPr>
          <p:cNvSpPr>
            <a:spLocks noGrp="1"/>
          </p:cNvSpPr>
          <p:nvPr>
            <p:ph type="body" sz="quarter" idx="24" hasCustomPrompt="1"/>
          </p:nvPr>
        </p:nvSpPr>
        <p:spPr>
          <a:xfrm>
            <a:off x="7481838" y="1615009"/>
            <a:ext cx="992386" cy="241322"/>
          </a:xfrm>
        </p:spPr>
        <p:txBody>
          <a:bodyPr lIns="0" tIns="45720" rIns="0" bIns="45720">
            <a:noAutofit/>
          </a:bodyPr>
          <a:lstStyle>
            <a:lvl1pPr marL="0" indent="0" algn="l">
              <a:lnSpc>
                <a:spcPct val="100000"/>
              </a:lnSpc>
              <a:spcBef>
                <a:spcPts val="0"/>
              </a:spcBef>
              <a:buNone/>
              <a:defRPr sz="825" b="1"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33" name="Text Placeholder 6">
            <a:extLst>
              <a:ext uri="{FF2B5EF4-FFF2-40B4-BE49-F238E27FC236}">
                <a16:creationId xmlns:a16="http://schemas.microsoft.com/office/drawing/2014/main" id="{C01D0309-AC2A-E9E8-8197-2F8F7D9424A8}"/>
              </a:ext>
            </a:extLst>
          </p:cNvPr>
          <p:cNvSpPr>
            <a:spLocks noGrp="1"/>
          </p:cNvSpPr>
          <p:nvPr>
            <p:ph type="body" sz="quarter" idx="39" hasCustomPrompt="1"/>
          </p:nvPr>
        </p:nvSpPr>
        <p:spPr>
          <a:xfrm>
            <a:off x="7618297" y="1885513"/>
            <a:ext cx="993608" cy="309924"/>
          </a:xfrm>
        </p:spPr>
        <p:txBody>
          <a:bodyPr tIns="0" bIns="0">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2" name="Text Placeholder 6">
            <a:extLst>
              <a:ext uri="{FF2B5EF4-FFF2-40B4-BE49-F238E27FC236}">
                <a16:creationId xmlns:a16="http://schemas.microsoft.com/office/drawing/2014/main" id="{93FE27AA-101D-9FC1-39E1-665CEBA591FB}"/>
              </a:ext>
            </a:extLst>
          </p:cNvPr>
          <p:cNvSpPr>
            <a:spLocks noGrp="1"/>
          </p:cNvSpPr>
          <p:nvPr>
            <p:ph type="body" sz="quarter" idx="31" hasCustomPrompt="1"/>
          </p:nvPr>
        </p:nvSpPr>
        <p:spPr>
          <a:xfrm>
            <a:off x="7619648" y="2224056"/>
            <a:ext cx="992386" cy="921466"/>
          </a:xfrm>
        </p:spPr>
        <p:txBody>
          <a:bodyPr tIns="0" bIns="0">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4" name="Picture Placeholder 33">
            <a:extLst>
              <a:ext uri="{FF2B5EF4-FFF2-40B4-BE49-F238E27FC236}">
                <a16:creationId xmlns:a16="http://schemas.microsoft.com/office/drawing/2014/main" id="{39C37C26-8255-6660-DCE1-D05B99B82D0D}"/>
              </a:ext>
            </a:extLst>
          </p:cNvPr>
          <p:cNvSpPr>
            <a:spLocks noGrp="1"/>
          </p:cNvSpPr>
          <p:nvPr>
            <p:ph type="pic" sz="quarter" idx="32"/>
          </p:nvPr>
        </p:nvSpPr>
        <p:spPr>
          <a:xfrm>
            <a:off x="421849" y="3227780"/>
            <a:ext cx="1185971" cy="1916403"/>
          </a:xfrm>
        </p:spPr>
        <p:txBody>
          <a:bodyPr anchor="ctr">
            <a:normAutofit/>
          </a:bodyPr>
          <a:lstStyle>
            <a:lvl1pPr marL="0" indent="0" algn="ctr">
              <a:buNone/>
              <a:defRPr sz="1200"/>
            </a:lvl1pPr>
          </a:lstStyle>
          <a:p>
            <a:r>
              <a:rPr lang="en-US"/>
              <a:t>Click icon to add picture</a:t>
            </a:r>
            <a:endParaRPr lang="en-US" dirty="0"/>
          </a:p>
        </p:txBody>
      </p:sp>
      <p:sp>
        <p:nvSpPr>
          <p:cNvPr id="36" name="Picture Placeholder 33">
            <a:extLst>
              <a:ext uri="{FF2B5EF4-FFF2-40B4-BE49-F238E27FC236}">
                <a16:creationId xmlns:a16="http://schemas.microsoft.com/office/drawing/2014/main" id="{B8B0653A-87D0-F144-0A04-EC18C75CDE46}"/>
              </a:ext>
            </a:extLst>
          </p:cNvPr>
          <p:cNvSpPr>
            <a:spLocks noGrp="1"/>
          </p:cNvSpPr>
          <p:nvPr>
            <p:ph type="pic" sz="quarter" idx="34"/>
          </p:nvPr>
        </p:nvSpPr>
        <p:spPr>
          <a:xfrm>
            <a:off x="1627885" y="3626568"/>
            <a:ext cx="1134365" cy="1517615"/>
          </a:xfrm>
        </p:spPr>
        <p:txBody>
          <a:bodyPr anchor="ctr">
            <a:normAutofit/>
          </a:bodyPr>
          <a:lstStyle>
            <a:lvl1pPr marL="0" indent="0" algn="ctr">
              <a:buNone/>
              <a:defRPr sz="1200"/>
            </a:lvl1pPr>
          </a:lstStyle>
          <a:p>
            <a:r>
              <a:rPr lang="en-US"/>
              <a:t>Click icon to add picture</a:t>
            </a:r>
            <a:endParaRPr lang="en-US" dirty="0"/>
          </a:p>
        </p:txBody>
      </p:sp>
      <p:sp>
        <p:nvSpPr>
          <p:cNvPr id="37" name="Picture Placeholder 33">
            <a:extLst>
              <a:ext uri="{FF2B5EF4-FFF2-40B4-BE49-F238E27FC236}">
                <a16:creationId xmlns:a16="http://schemas.microsoft.com/office/drawing/2014/main" id="{2D436861-E5E4-0D02-515D-5135ED5C81BD}"/>
              </a:ext>
            </a:extLst>
          </p:cNvPr>
          <p:cNvSpPr>
            <a:spLocks noGrp="1"/>
          </p:cNvSpPr>
          <p:nvPr>
            <p:ph type="pic" sz="quarter" idx="35"/>
          </p:nvPr>
        </p:nvSpPr>
        <p:spPr>
          <a:xfrm>
            <a:off x="2778039" y="3227780"/>
            <a:ext cx="1166801" cy="1916403"/>
          </a:xfrm>
        </p:spPr>
        <p:txBody>
          <a:bodyPr anchor="ctr">
            <a:normAutofit/>
          </a:bodyPr>
          <a:lstStyle>
            <a:lvl1pPr marL="0" indent="0" algn="ctr">
              <a:buNone/>
              <a:defRPr sz="1200"/>
            </a:lvl1pPr>
          </a:lstStyle>
          <a:p>
            <a:r>
              <a:rPr lang="en-US"/>
              <a:t>Click icon to add picture</a:t>
            </a:r>
            <a:endParaRPr lang="en-US" dirty="0"/>
          </a:p>
        </p:txBody>
      </p:sp>
      <p:sp>
        <p:nvSpPr>
          <p:cNvPr id="38" name="Picture Placeholder 33">
            <a:extLst>
              <a:ext uri="{FF2B5EF4-FFF2-40B4-BE49-F238E27FC236}">
                <a16:creationId xmlns:a16="http://schemas.microsoft.com/office/drawing/2014/main" id="{38A682C7-CD55-0D0D-115A-C741A38A9D57}"/>
              </a:ext>
            </a:extLst>
          </p:cNvPr>
          <p:cNvSpPr>
            <a:spLocks noGrp="1"/>
          </p:cNvSpPr>
          <p:nvPr>
            <p:ph type="pic" sz="quarter" idx="36"/>
          </p:nvPr>
        </p:nvSpPr>
        <p:spPr>
          <a:xfrm>
            <a:off x="3961018" y="3626568"/>
            <a:ext cx="1201532" cy="1517615"/>
          </a:xfrm>
        </p:spPr>
        <p:txBody>
          <a:bodyPr anchor="ctr">
            <a:normAutofit/>
          </a:bodyPr>
          <a:lstStyle>
            <a:lvl1pPr marL="0" indent="0" algn="ctr">
              <a:buNone/>
              <a:defRPr sz="1200"/>
            </a:lvl1pPr>
          </a:lstStyle>
          <a:p>
            <a:r>
              <a:rPr lang="en-US"/>
              <a:t>Click icon to add picture</a:t>
            </a:r>
            <a:endParaRPr lang="en-US" dirty="0"/>
          </a:p>
        </p:txBody>
      </p:sp>
      <p:sp>
        <p:nvSpPr>
          <p:cNvPr id="39" name="Picture Placeholder 33">
            <a:extLst>
              <a:ext uri="{FF2B5EF4-FFF2-40B4-BE49-F238E27FC236}">
                <a16:creationId xmlns:a16="http://schemas.microsoft.com/office/drawing/2014/main" id="{6D2E46AE-8931-07D9-E4BA-236767F05123}"/>
              </a:ext>
            </a:extLst>
          </p:cNvPr>
          <p:cNvSpPr>
            <a:spLocks noGrp="1"/>
          </p:cNvSpPr>
          <p:nvPr>
            <p:ph type="pic" sz="quarter" idx="37"/>
          </p:nvPr>
        </p:nvSpPr>
        <p:spPr>
          <a:xfrm>
            <a:off x="5177662" y="3227780"/>
            <a:ext cx="1156829" cy="1916403"/>
          </a:xfrm>
        </p:spPr>
        <p:txBody>
          <a:bodyPr anchor="ctr">
            <a:normAutofit/>
          </a:bodyPr>
          <a:lstStyle>
            <a:lvl1pPr marL="0" indent="0" algn="ctr">
              <a:buNone/>
              <a:defRPr sz="1200"/>
            </a:lvl1pPr>
          </a:lstStyle>
          <a:p>
            <a:r>
              <a:rPr lang="en-US"/>
              <a:t>Click icon to add picture</a:t>
            </a:r>
            <a:endParaRPr lang="en-US" dirty="0"/>
          </a:p>
        </p:txBody>
      </p:sp>
      <p:sp>
        <p:nvSpPr>
          <p:cNvPr id="40" name="Picture Placeholder 33">
            <a:extLst>
              <a:ext uri="{FF2B5EF4-FFF2-40B4-BE49-F238E27FC236}">
                <a16:creationId xmlns:a16="http://schemas.microsoft.com/office/drawing/2014/main" id="{295565B1-ACA7-F26E-8827-05E8356C7C54}"/>
              </a:ext>
            </a:extLst>
          </p:cNvPr>
          <p:cNvSpPr>
            <a:spLocks noGrp="1"/>
          </p:cNvSpPr>
          <p:nvPr>
            <p:ph type="pic" sz="quarter" idx="38"/>
          </p:nvPr>
        </p:nvSpPr>
        <p:spPr>
          <a:xfrm>
            <a:off x="6354867" y="3634395"/>
            <a:ext cx="1177503" cy="1509788"/>
          </a:xfrm>
        </p:spPr>
        <p:txBody>
          <a:bodyPr anchor="ctr">
            <a:normAutofit/>
          </a:bodyPr>
          <a:lstStyle>
            <a:lvl1pPr marL="0" indent="0" algn="ctr">
              <a:buNone/>
              <a:defRPr sz="1200"/>
            </a:lvl1pPr>
          </a:lstStyle>
          <a:p>
            <a:r>
              <a:rPr lang="en-US"/>
              <a:t>Click icon to add picture</a:t>
            </a:r>
            <a:endParaRPr lang="en-US" dirty="0"/>
          </a:p>
        </p:txBody>
      </p:sp>
      <p:sp>
        <p:nvSpPr>
          <p:cNvPr id="35" name="Picture Placeholder 33">
            <a:extLst>
              <a:ext uri="{FF2B5EF4-FFF2-40B4-BE49-F238E27FC236}">
                <a16:creationId xmlns:a16="http://schemas.microsoft.com/office/drawing/2014/main" id="{AFF99AF0-07B4-1CEE-3781-E91ED317B3DE}"/>
              </a:ext>
            </a:extLst>
          </p:cNvPr>
          <p:cNvSpPr>
            <a:spLocks noGrp="1"/>
          </p:cNvSpPr>
          <p:nvPr>
            <p:ph type="pic" sz="quarter" idx="33"/>
          </p:nvPr>
        </p:nvSpPr>
        <p:spPr>
          <a:xfrm>
            <a:off x="7547461" y="3227780"/>
            <a:ext cx="1164542" cy="1916403"/>
          </a:xfrm>
        </p:spPr>
        <p:txBody>
          <a:bodyPr anchor="ctr">
            <a:normAutofit/>
          </a:bodyPr>
          <a:lstStyle>
            <a:lvl1pPr marL="0" indent="0" algn="ctr">
              <a:buNone/>
              <a:defRPr sz="1200"/>
            </a:lvl1pPr>
          </a:lstStyle>
          <a:p>
            <a:r>
              <a:rPr lang="en-US"/>
              <a:t>Click icon to add picture</a:t>
            </a:r>
            <a:endParaRPr lang="en-US" dirty="0"/>
          </a:p>
        </p:txBody>
      </p:sp>
      <p:sp>
        <p:nvSpPr>
          <p:cNvPr id="3" name="Oval 2">
            <a:extLst>
              <a:ext uri="{FF2B5EF4-FFF2-40B4-BE49-F238E27FC236}">
                <a16:creationId xmlns:a16="http://schemas.microsoft.com/office/drawing/2014/main" id="{17EFE29E-7594-1AE0-D51B-4C492DB85493}"/>
              </a:ext>
              <a:ext uri="{C183D7F6-B498-43B3-948B-1728B52AA6E4}">
                <adec:decorative xmlns:adec="http://schemas.microsoft.com/office/drawing/2017/decorative" val="1"/>
              </a:ext>
            </a:extLst>
          </p:cNvPr>
          <p:cNvSpPr/>
          <p:nvPr userDrawn="1"/>
        </p:nvSpPr>
        <p:spPr>
          <a:xfrm>
            <a:off x="355978" y="2003965"/>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 name="Oval 3">
            <a:extLst>
              <a:ext uri="{FF2B5EF4-FFF2-40B4-BE49-F238E27FC236}">
                <a16:creationId xmlns:a16="http://schemas.microsoft.com/office/drawing/2014/main" id="{5BB35614-3EBB-AEBD-034D-AB862ADC08F9}"/>
              </a:ext>
              <a:ext uri="{C183D7F6-B498-43B3-948B-1728B52AA6E4}">
                <adec:decorative xmlns:adec="http://schemas.microsoft.com/office/drawing/2017/decorative" val="1"/>
              </a:ext>
            </a:extLst>
          </p:cNvPr>
          <p:cNvSpPr/>
          <p:nvPr userDrawn="1"/>
        </p:nvSpPr>
        <p:spPr>
          <a:xfrm>
            <a:off x="1561877" y="2404599"/>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Oval 7">
            <a:extLst>
              <a:ext uri="{FF2B5EF4-FFF2-40B4-BE49-F238E27FC236}">
                <a16:creationId xmlns:a16="http://schemas.microsoft.com/office/drawing/2014/main" id="{A8189122-076F-188C-CD9F-9C7D5EAFB602}"/>
              </a:ext>
              <a:ext uri="{C183D7F6-B498-43B3-948B-1728B52AA6E4}">
                <adec:decorative xmlns:adec="http://schemas.microsoft.com/office/drawing/2017/decorative" val="1"/>
              </a:ext>
            </a:extLst>
          </p:cNvPr>
          <p:cNvSpPr/>
          <p:nvPr userDrawn="1"/>
        </p:nvSpPr>
        <p:spPr>
          <a:xfrm>
            <a:off x="7478094" y="2003965"/>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 name="Oval 10">
            <a:extLst>
              <a:ext uri="{FF2B5EF4-FFF2-40B4-BE49-F238E27FC236}">
                <a16:creationId xmlns:a16="http://schemas.microsoft.com/office/drawing/2014/main" id="{CA225BB7-C41D-C59A-7061-B8E3A2CC9807}"/>
              </a:ext>
              <a:ext uri="{C183D7F6-B498-43B3-948B-1728B52AA6E4}">
                <adec:decorative xmlns:adec="http://schemas.microsoft.com/office/drawing/2017/decorative" val="1"/>
              </a:ext>
            </a:extLst>
          </p:cNvPr>
          <p:cNvSpPr/>
          <p:nvPr userDrawn="1"/>
        </p:nvSpPr>
        <p:spPr>
          <a:xfrm>
            <a:off x="6286482" y="2404599"/>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Oval 11">
            <a:extLst>
              <a:ext uri="{FF2B5EF4-FFF2-40B4-BE49-F238E27FC236}">
                <a16:creationId xmlns:a16="http://schemas.microsoft.com/office/drawing/2014/main" id="{7543370D-EAEF-BCB0-7736-4E8FDFAB0694}"/>
              </a:ext>
              <a:ext uri="{C183D7F6-B498-43B3-948B-1728B52AA6E4}">
                <adec:decorative xmlns:adec="http://schemas.microsoft.com/office/drawing/2017/decorative" val="1"/>
              </a:ext>
            </a:extLst>
          </p:cNvPr>
          <p:cNvSpPr/>
          <p:nvPr userDrawn="1"/>
        </p:nvSpPr>
        <p:spPr>
          <a:xfrm>
            <a:off x="5110178" y="2003965"/>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Oval 12">
            <a:extLst>
              <a:ext uri="{FF2B5EF4-FFF2-40B4-BE49-F238E27FC236}">
                <a16:creationId xmlns:a16="http://schemas.microsoft.com/office/drawing/2014/main" id="{00B04EAE-4AC8-C01B-D634-ADA7A6A91B04}"/>
              </a:ext>
              <a:ext uri="{C183D7F6-B498-43B3-948B-1728B52AA6E4}">
                <adec:decorative xmlns:adec="http://schemas.microsoft.com/office/drawing/2017/decorative" val="1"/>
              </a:ext>
            </a:extLst>
          </p:cNvPr>
          <p:cNvSpPr/>
          <p:nvPr userDrawn="1"/>
        </p:nvSpPr>
        <p:spPr>
          <a:xfrm>
            <a:off x="3895885" y="2404599"/>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 name="Oval 13">
            <a:extLst>
              <a:ext uri="{FF2B5EF4-FFF2-40B4-BE49-F238E27FC236}">
                <a16:creationId xmlns:a16="http://schemas.microsoft.com/office/drawing/2014/main" id="{9E57A53E-7AA5-B1FF-B060-9CA14C228604}"/>
              </a:ext>
              <a:ext uri="{C183D7F6-B498-43B3-948B-1728B52AA6E4}">
                <adec:decorative xmlns:adec="http://schemas.microsoft.com/office/drawing/2017/decorative" val="1"/>
              </a:ext>
            </a:extLst>
          </p:cNvPr>
          <p:cNvSpPr/>
          <p:nvPr userDrawn="1"/>
        </p:nvSpPr>
        <p:spPr>
          <a:xfrm>
            <a:off x="2725374" y="2003965"/>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5" name="Straight Connector 14">
            <a:extLst>
              <a:ext uri="{FF2B5EF4-FFF2-40B4-BE49-F238E27FC236}">
                <a16:creationId xmlns:a16="http://schemas.microsoft.com/office/drawing/2014/main" id="{845D603C-8AD4-17DE-74E1-384B9A905FB1}"/>
              </a:ext>
              <a:ext uri="{C183D7F6-B498-43B3-948B-1728B52AA6E4}">
                <adec:decorative xmlns:adec="http://schemas.microsoft.com/office/drawing/2017/decorative" val="1"/>
              </a:ext>
            </a:extLst>
          </p:cNvPr>
          <p:cNvCxnSpPr>
            <a:cxnSpLocks/>
          </p:cNvCxnSpPr>
          <p:nvPr userDrawn="1"/>
        </p:nvCxnSpPr>
        <p:spPr>
          <a:xfrm>
            <a:off x="410273" y="2179281"/>
            <a:ext cx="0" cy="29723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51653B8-91EB-B821-4E71-F2A7FFF79C1E}"/>
              </a:ext>
              <a:ext uri="{C183D7F6-B498-43B3-948B-1728B52AA6E4}">
                <adec:decorative xmlns:adec="http://schemas.microsoft.com/office/drawing/2017/decorative" val="1"/>
              </a:ext>
            </a:extLst>
          </p:cNvPr>
          <p:cNvCxnSpPr>
            <a:cxnSpLocks/>
          </p:cNvCxnSpPr>
          <p:nvPr userDrawn="1"/>
        </p:nvCxnSpPr>
        <p:spPr>
          <a:xfrm>
            <a:off x="1616172" y="2579915"/>
            <a:ext cx="0" cy="257175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DC307F0-BD88-AACC-224B-CD59DFB09D67}"/>
              </a:ext>
              <a:ext uri="{C183D7F6-B498-43B3-948B-1728B52AA6E4}">
                <adec:decorative xmlns:adec="http://schemas.microsoft.com/office/drawing/2017/decorative" val="1"/>
              </a:ext>
            </a:extLst>
          </p:cNvPr>
          <p:cNvCxnSpPr>
            <a:cxnSpLocks/>
          </p:cNvCxnSpPr>
          <p:nvPr userDrawn="1"/>
        </p:nvCxnSpPr>
        <p:spPr>
          <a:xfrm>
            <a:off x="7532390" y="2179281"/>
            <a:ext cx="3622" cy="29723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95E6FB8-C882-EEA2-0A6C-93B2654D1E99}"/>
              </a:ext>
              <a:ext uri="{C183D7F6-B498-43B3-948B-1728B52AA6E4}">
                <adec:decorative xmlns:adec="http://schemas.microsoft.com/office/drawing/2017/decorative" val="1"/>
              </a:ext>
            </a:extLst>
          </p:cNvPr>
          <p:cNvCxnSpPr>
            <a:cxnSpLocks/>
          </p:cNvCxnSpPr>
          <p:nvPr userDrawn="1"/>
        </p:nvCxnSpPr>
        <p:spPr>
          <a:xfrm>
            <a:off x="6340778" y="2579915"/>
            <a:ext cx="0" cy="257175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9A52232B-253E-1FC7-9786-87CA56F8B50B}"/>
              </a:ext>
              <a:ext uri="{C183D7F6-B498-43B3-948B-1728B52AA6E4}">
                <adec:decorative xmlns:adec="http://schemas.microsoft.com/office/drawing/2017/decorative" val="1"/>
              </a:ext>
            </a:extLst>
          </p:cNvPr>
          <p:cNvCxnSpPr>
            <a:cxnSpLocks/>
          </p:cNvCxnSpPr>
          <p:nvPr userDrawn="1"/>
        </p:nvCxnSpPr>
        <p:spPr>
          <a:xfrm flipH="1">
            <a:off x="5161331" y="2179281"/>
            <a:ext cx="6287" cy="29723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3260BCCD-F258-83B3-A65C-044BCD9AD3AF}"/>
              </a:ext>
              <a:ext uri="{C183D7F6-B498-43B3-948B-1728B52AA6E4}">
                <adec:decorative xmlns:adec="http://schemas.microsoft.com/office/drawing/2017/decorative" val="1"/>
              </a:ext>
            </a:extLst>
          </p:cNvPr>
          <p:cNvCxnSpPr>
            <a:cxnSpLocks/>
          </p:cNvCxnSpPr>
          <p:nvPr userDrawn="1"/>
        </p:nvCxnSpPr>
        <p:spPr>
          <a:xfrm>
            <a:off x="3950180" y="2579915"/>
            <a:ext cx="0" cy="257175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66570952-AC5E-D74C-C3B4-FC80E787804C}"/>
              </a:ext>
              <a:ext uri="{C183D7F6-B498-43B3-948B-1728B52AA6E4}">
                <adec:decorative xmlns:adec="http://schemas.microsoft.com/office/drawing/2017/decorative" val="1"/>
              </a:ext>
            </a:extLst>
          </p:cNvPr>
          <p:cNvCxnSpPr>
            <a:cxnSpLocks/>
          </p:cNvCxnSpPr>
          <p:nvPr userDrawn="1"/>
        </p:nvCxnSpPr>
        <p:spPr>
          <a:xfrm flipH="1">
            <a:off x="2756823" y="2179281"/>
            <a:ext cx="16197" cy="29723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50065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meline_8">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413317" y="241186"/>
            <a:ext cx="8312003" cy="763021"/>
          </a:xfrm>
        </p:spPr>
        <p:txBody>
          <a:bodyPr>
            <a:noAutofit/>
          </a:bodyPr>
          <a:lstStyle>
            <a:lvl1pPr algn="l">
              <a:defRPr sz="3750" b="0">
                <a:solidFill>
                  <a:schemeClr val="tx1"/>
                </a:solidFill>
              </a:defRPr>
            </a:lvl1pPr>
          </a:lstStyle>
          <a:p>
            <a:r>
              <a:rPr lang="en-US" dirty="0"/>
              <a:t>Add title</a:t>
            </a:r>
          </a:p>
        </p:txBody>
      </p:sp>
      <p:sp>
        <p:nvSpPr>
          <p:cNvPr id="17" name="Text Placeholder 6">
            <a:extLst>
              <a:ext uri="{FF2B5EF4-FFF2-40B4-BE49-F238E27FC236}">
                <a16:creationId xmlns:a16="http://schemas.microsoft.com/office/drawing/2014/main" id="{6B73193A-88EA-B0EF-BE93-8DF234EB1751}"/>
              </a:ext>
            </a:extLst>
          </p:cNvPr>
          <p:cNvSpPr>
            <a:spLocks noGrp="1"/>
          </p:cNvSpPr>
          <p:nvPr>
            <p:ph type="body" sz="quarter" idx="18" hasCustomPrompt="1"/>
          </p:nvPr>
        </p:nvSpPr>
        <p:spPr>
          <a:xfrm>
            <a:off x="289520" y="1666668"/>
            <a:ext cx="992386" cy="370387"/>
          </a:xfrm>
        </p:spPr>
        <p:txBody>
          <a:bodyPr>
            <a:noAutofit/>
          </a:bodyPr>
          <a:lstStyle>
            <a:lvl1pPr marL="0" indent="0" algn="l">
              <a:lnSpc>
                <a:spcPct val="100000"/>
              </a:lnSpc>
              <a:spcBef>
                <a:spcPts val="0"/>
              </a:spcBef>
              <a:buNone/>
              <a:defRPr sz="825" b="1" cap="all"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8" name="Text Placeholder 6">
            <a:extLst>
              <a:ext uri="{FF2B5EF4-FFF2-40B4-BE49-F238E27FC236}">
                <a16:creationId xmlns:a16="http://schemas.microsoft.com/office/drawing/2014/main" id="{EDCB1B8E-D420-780E-9AB7-AC039F356D3B}"/>
              </a:ext>
            </a:extLst>
          </p:cNvPr>
          <p:cNvSpPr>
            <a:spLocks noGrp="1"/>
          </p:cNvSpPr>
          <p:nvPr>
            <p:ph type="body" sz="quarter" idx="19" hasCustomPrompt="1"/>
          </p:nvPr>
        </p:nvSpPr>
        <p:spPr>
          <a:xfrm>
            <a:off x="1518305" y="2063791"/>
            <a:ext cx="992386" cy="370387"/>
          </a:xfrm>
        </p:spPr>
        <p:txBody>
          <a:bodyPr>
            <a:noAutofit/>
          </a:bodyPr>
          <a:lstStyle>
            <a:lvl1pPr marL="0" indent="0" algn="l">
              <a:lnSpc>
                <a:spcPct val="100000"/>
              </a:lnSpc>
              <a:spcBef>
                <a:spcPts val="0"/>
              </a:spcBef>
              <a:buNone/>
              <a:defRPr sz="825" b="1" cap="all"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19" name="Text Placeholder 6">
            <a:extLst>
              <a:ext uri="{FF2B5EF4-FFF2-40B4-BE49-F238E27FC236}">
                <a16:creationId xmlns:a16="http://schemas.microsoft.com/office/drawing/2014/main" id="{7656A84E-C390-F554-7CF9-98D0A99CB425}"/>
              </a:ext>
            </a:extLst>
          </p:cNvPr>
          <p:cNvSpPr>
            <a:spLocks noGrp="1"/>
          </p:cNvSpPr>
          <p:nvPr>
            <p:ph type="body" sz="quarter" idx="20" hasCustomPrompt="1"/>
          </p:nvPr>
        </p:nvSpPr>
        <p:spPr>
          <a:xfrm>
            <a:off x="2682264" y="1666668"/>
            <a:ext cx="992386" cy="370387"/>
          </a:xfrm>
        </p:spPr>
        <p:txBody>
          <a:bodyPr>
            <a:noAutofit/>
          </a:bodyPr>
          <a:lstStyle>
            <a:lvl1pPr marL="0" indent="0" algn="l">
              <a:lnSpc>
                <a:spcPct val="100000"/>
              </a:lnSpc>
              <a:spcBef>
                <a:spcPts val="0"/>
              </a:spcBef>
              <a:buNone/>
              <a:defRPr sz="825" b="1" cap="all"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0" name="Text Placeholder 6">
            <a:extLst>
              <a:ext uri="{FF2B5EF4-FFF2-40B4-BE49-F238E27FC236}">
                <a16:creationId xmlns:a16="http://schemas.microsoft.com/office/drawing/2014/main" id="{58932D1A-5F27-5DB5-2EA3-5D2198BFE1E4}"/>
              </a:ext>
            </a:extLst>
          </p:cNvPr>
          <p:cNvSpPr>
            <a:spLocks noGrp="1"/>
          </p:cNvSpPr>
          <p:nvPr>
            <p:ph type="body" sz="quarter" idx="21" hasCustomPrompt="1"/>
          </p:nvPr>
        </p:nvSpPr>
        <p:spPr>
          <a:xfrm>
            <a:off x="3874589" y="2063791"/>
            <a:ext cx="992386" cy="370387"/>
          </a:xfrm>
        </p:spPr>
        <p:txBody>
          <a:bodyPr>
            <a:noAutofit/>
          </a:bodyPr>
          <a:lstStyle>
            <a:lvl1pPr marL="0" indent="0" algn="l">
              <a:lnSpc>
                <a:spcPct val="100000"/>
              </a:lnSpc>
              <a:spcBef>
                <a:spcPts val="0"/>
              </a:spcBef>
              <a:buNone/>
              <a:defRPr sz="825" b="1" cap="all"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1" name="Text Placeholder 6">
            <a:extLst>
              <a:ext uri="{FF2B5EF4-FFF2-40B4-BE49-F238E27FC236}">
                <a16:creationId xmlns:a16="http://schemas.microsoft.com/office/drawing/2014/main" id="{DB0B66E2-831B-8B5D-7260-F680B1DCB4C0}"/>
              </a:ext>
            </a:extLst>
          </p:cNvPr>
          <p:cNvSpPr>
            <a:spLocks noGrp="1"/>
          </p:cNvSpPr>
          <p:nvPr>
            <p:ph type="body" sz="quarter" idx="22" hasCustomPrompt="1"/>
          </p:nvPr>
        </p:nvSpPr>
        <p:spPr>
          <a:xfrm>
            <a:off x="5045196" y="1666668"/>
            <a:ext cx="992386" cy="370387"/>
          </a:xfrm>
        </p:spPr>
        <p:txBody>
          <a:bodyPr>
            <a:noAutofit/>
          </a:bodyPr>
          <a:lstStyle>
            <a:lvl1pPr marL="0" indent="0" algn="l">
              <a:lnSpc>
                <a:spcPct val="100000"/>
              </a:lnSpc>
              <a:spcBef>
                <a:spcPts val="0"/>
              </a:spcBef>
              <a:buNone/>
              <a:defRPr sz="825" b="1" cap="all"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2" name="Text Placeholder 6">
            <a:extLst>
              <a:ext uri="{FF2B5EF4-FFF2-40B4-BE49-F238E27FC236}">
                <a16:creationId xmlns:a16="http://schemas.microsoft.com/office/drawing/2014/main" id="{5E01213A-B19D-C32B-3CC5-8C7DF3E8B253}"/>
              </a:ext>
            </a:extLst>
          </p:cNvPr>
          <p:cNvSpPr>
            <a:spLocks noGrp="1"/>
          </p:cNvSpPr>
          <p:nvPr>
            <p:ph type="body" sz="quarter" idx="23" hasCustomPrompt="1"/>
          </p:nvPr>
        </p:nvSpPr>
        <p:spPr>
          <a:xfrm>
            <a:off x="6244444" y="2063791"/>
            <a:ext cx="992386" cy="370387"/>
          </a:xfrm>
        </p:spPr>
        <p:txBody>
          <a:bodyPr>
            <a:noAutofit/>
          </a:bodyPr>
          <a:lstStyle>
            <a:lvl1pPr marL="0" indent="0" algn="l">
              <a:lnSpc>
                <a:spcPct val="100000"/>
              </a:lnSpc>
              <a:spcBef>
                <a:spcPts val="0"/>
              </a:spcBef>
              <a:buNone/>
              <a:defRPr sz="825" b="1" cap="all"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3" name="Text Placeholder 6">
            <a:extLst>
              <a:ext uri="{FF2B5EF4-FFF2-40B4-BE49-F238E27FC236}">
                <a16:creationId xmlns:a16="http://schemas.microsoft.com/office/drawing/2014/main" id="{5D66B4D4-1888-12A9-F2A9-581EC9B06386}"/>
              </a:ext>
            </a:extLst>
          </p:cNvPr>
          <p:cNvSpPr>
            <a:spLocks noGrp="1"/>
          </p:cNvSpPr>
          <p:nvPr>
            <p:ph type="body" sz="quarter" idx="24" hasCustomPrompt="1"/>
          </p:nvPr>
        </p:nvSpPr>
        <p:spPr>
          <a:xfrm>
            <a:off x="7422844" y="1666668"/>
            <a:ext cx="992386" cy="370387"/>
          </a:xfrm>
        </p:spPr>
        <p:txBody>
          <a:bodyPr>
            <a:noAutofit/>
          </a:bodyPr>
          <a:lstStyle>
            <a:lvl1pPr marL="0" indent="0" algn="l">
              <a:lnSpc>
                <a:spcPct val="100000"/>
              </a:lnSpc>
              <a:spcBef>
                <a:spcPts val="0"/>
              </a:spcBef>
              <a:buNone/>
              <a:defRPr sz="825" b="1" cap="all" spc="263" baseline="0">
                <a:solidFill>
                  <a:schemeClr val="accent6"/>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6" name="Text Placeholder 6">
            <a:extLst>
              <a:ext uri="{FF2B5EF4-FFF2-40B4-BE49-F238E27FC236}">
                <a16:creationId xmlns:a16="http://schemas.microsoft.com/office/drawing/2014/main" id="{8BA70EC6-938E-0C76-59B1-A0D291AC520E}"/>
              </a:ext>
            </a:extLst>
          </p:cNvPr>
          <p:cNvSpPr>
            <a:spLocks noGrp="1"/>
          </p:cNvSpPr>
          <p:nvPr>
            <p:ph type="body" sz="quarter" idx="25" hasCustomPrompt="1"/>
          </p:nvPr>
        </p:nvSpPr>
        <p:spPr>
          <a:xfrm>
            <a:off x="486593" y="2194932"/>
            <a:ext cx="952573" cy="968015"/>
          </a:xfrm>
        </p:spPr>
        <p:txBody>
          <a:bodyPr>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7" name="Text Placeholder 6">
            <a:extLst>
              <a:ext uri="{FF2B5EF4-FFF2-40B4-BE49-F238E27FC236}">
                <a16:creationId xmlns:a16="http://schemas.microsoft.com/office/drawing/2014/main" id="{45208294-243B-6B1C-7B4D-D51C83E833BA}"/>
              </a:ext>
            </a:extLst>
          </p:cNvPr>
          <p:cNvSpPr>
            <a:spLocks noGrp="1"/>
          </p:cNvSpPr>
          <p:nvPr>
            <p:ph type="body" sz="quarter" idx="26" hasCustomPrompt="1"/>
          </p:nvPr>
        </p:nvSpPr>
        <p:spPr>
          <a:xfrm>
            <a:off x="1693808" y="2603683"/>
            <a:ext cx="1028700" cy="968015"/>
          </a:xfrm>
        </p:spPr>
        <p:txBody>
          <a:bodyPr>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41" name="Text Placeholder 6">
            <a:extLst>
              <a:ext uri="{FF2B5EF4-FFF2-40B4-BE49-F238E27FC236}">
                <a16:creationId xmlns:a16="http://schemas.microsoft.com/office/drawing/2014/main" id="{D1A1881B-011B-36DA-64F4-B3F2F7C1D767}"/>
              </a:ext>
            </a:extLst>
          </p:cNvPr>
          <p:cNvSpPr>
            <a:spLocks noGrp="1"/>
          </p:cNvSpPr>
          <p:nvPr>
            <p:ph type="body" sz="quarter" idx="40" hasCustomPrompt="1"/>
          </p:nvPr>
        </p:nvSpPr>
        <p:spPr>
          <a:xfrm>
            <a:off x="2865124" y="2194932"/>
            <a:ext cx="952573" cy="968015"/>
          </a:xfrm>
        </p:spPr>
        <p:txBody>
          <a:bodyPr>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29" name="Text Placeholder 6">
            <a:extLst>
              <a:ext uri="{FF2B5EF4-FFF2-40B4-BE49-F238E27FC236}">
                <a16:creationId xmlns:a16="http://schemas.microsoft.com/office/drawing/2014/main" id="{C9DE0F18-7248-091B-B3CF-C52106002CCE}"/>
              </a:ext>
            </a:extLst>
          </p:cNvPr>
          <p:cNvSpPr>
            <a:spLocks noGrp="1"/>
          </p:cNvSpPr>
          <p:nvPr>
            <p:ph type="body" sz="quarter" idx="28" hasCustomPrompt="1"/>
          </p:nvPr>
        </p:nvSpPr>
        <p:spPr>
          <a:xfrm>
            <a:off x="4057317" y="2603683"/>
            <a:ext cx="1028700" cy="968015"/>
          </a:xfrm>
        </p:spPr>
        <p:txBody>
          <a:bodyPr>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0" name="Text Placeholder 6">
            <a:extLst>
              <a:ext uri="{FF2B5EF4-FFF2-40B4-BE49-F238E27FC236}">
                <a16:creationId xmlns:a16="http://schemas.microsoft.com/office/drawing/2014/main" id="{9940A882-262E-11D9-20F5-FC422DA6058B}"/>
              </a:ext>
            </a:extLst>
          </p:cNvPr>
          <p:cNvSpPr>
            <a:spLocks noGrp="1"/>
          </p:cNvSpPr>
          <p:nvPr>
            <p:ph type="body" sz="quarter" idx="29" hasCustomPrompt="1"/>
          </p:nvPr>
        </p:nvSpPr>
        <p:spPr>
          <a:xfrm>
            <a:off x="5249211" y="2194932"/>
            <a:ext cx="952573" cy="968015"/>
          </a:xfrm>
        </p:spPr>
        <p:txBody>
          <a:bodyPr>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1" name="Text Placeholder 6">
            <a:extLst>
              <a:ext uri="{FF2B5EF4-FFF2-40B4-BE49-F238E27FC236}">
                <a16:creationId xmlns:a16="http://schemas.microsoft.com/office/drawing/2014/main" id="{F1943B66-B889-2293-1A59-B08E0A4A09D8}"/>
              </a:ext>
            </a:extLst>
          </p:cNvPr>
          <p:cNvSpPr>
            <a:spLocks noGrp="1"/>
          </p:cNvSpPr>
          <p:nvPr>
            <p:ph type="body" sz="quarter" idx="30" hasCustomPrompt="1"/>
          </p:nvPr>
        </p:nvSpPr>
        <p:spPr>
          <a:xfrm>
            <a:off x="6441400" y="2603683"/>
            <a:ext cx="1028700" cy="968015"/>
          </a:xfrm>
        </p:spPr>
        <p:txBody>
          <a:bodyPr>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2" name="Text Placeholder 6">
            <a:extLst>
              <a:ext uri="{FF2B5EF4-FFF2-40B4-BE49-F238E27FC236}">
                <a16:creationId xmlns:a16="http://schemas.microsoft.com/office/drawing/2014/main" id="{93FE27AA-101D-9FC1-39E1-665CEBA591FB}"/>
              </a:ext>
            </a:extLst>
          </p:cNvPr>
          <p:cNvSpPr>
            <a:spLocks noGrp="1"/>
          </p:cNvSpPr>
          <p:nvPr>
            <p:ph type="body" sz="quarter" idx="31" hasCustomPrompt="1"/>
          </p:nvPr>
        </p:nvSpPr>
        <p:spPr>
          <a:xfrm>
            <a:off x="7612591" y="2194932"/>
            <a:ext cx="1027342" cy="968015"/>
          </a:xfrm>
        </p:spPr>
        <p:txBody>
          <a:bodyPr>
            <a:noAutofit/>
          </a:bodyPr>
          <a:lstStyle>
            <a:lvl1pPr marL="0" indent="0" algn="l">
              <a:lnSpc>
                <a:spcPct val="113000"/>
              </a:lnSpc>
              <a:buNone/>
              <a:defRPr sz="90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4" name="Picture Placeholder 33">
            <a:extLst>
              <a:ext uri="{FF2B5EF4-FFF2-40B4-BE49-F238E27FC236}">
                <a16:creationId xmlns:a16="http://schemas.microsoft.com/office/drawing/2014/main" id="{39C37C26-8255-6660-DCE1-D05B99B82D0D}"/>
              </a:ext>
            </a:extLst>
          </p:cNvPr>
          <p:cNvSpPr>
            <a:spLocks noGrp="1"/>
          </p:cNvSpPr>
          <p:nvPr>
            <p:ph type="pic" sz="quarter" idx="32"/>
          </p:nvPr>
        </p:nvSpPr>
        <p:spPr>
          <a:xfrm>
            <a:off x="419831" y="3227780"/>
            <a:ext cx="1190321" cy="1916403"/>
          </a:xfrm>
        </p:spPr>
        <p:txBody>
          <a:bodyPr anchor="ctr">
            <a:normAutofit/>
          </a:bodyPr>
          <a:lstStyle>
            <a:lvl1pPr marL="0" indent="0" algn="ctr">
              <a:buNone/>
              <a:defRPr sz="1200"/>
            </a:lvl1pPr>
          </a:lstStyle>
          <a:p>
            <a:r>
              <a:rPr lang="en-US"/>
              <a:t>Click icon to add picture</a:t>
            </a:r>
            <a:endParaRPr lang="en-US" dirty="0"/>
          </a:p>
        </p:txBody>
      </p:sp>
      <p:sp>
        <p:nvSpPr>
          <p:cNvPr id="36" name="Picture Placeholder 33">
            <a:extLst>
              <a:ext uri="{FF2B5EF4-FFF2-40B4-BE49-F238E27FC236}">
                <a16:creationId xmlns:a16="http://schemas.microsoft.com/office/drawing/2014/main" id="{B8B0653A-87D0-F144-0A04-EC18C75CDE46}"/>
              </a:ext>
            </a:extLst>
          </p:cNvPr>
          <p:cNvSpPr>
            <a:spLocks noGrp="1"/>
          </p:cNvSpPr>
          <p:nvPr>
            <p:ph type="pic" sz="quarter" idx="34"/>
          </p:nvPr>
        </p:nvSpPr>
        <p:spPr>
          <a:xfrm>
            <a:off x="1624644" y="3626568"/>
            <a:ext cx="1161298" cy="1517615"/>
          </a:xfrm>
        </p:spPr>
        <p:txBody>
          <a:bodyPr anchor="ctr">
            <a:normAutofit/>
          </a:bodyPr>
          <a:lstStyle>
            <a:lvl1pPr marL="0" indent="0" algn="ctr">
              <a:buNone/>
              <a:defRPr sz="1200"/>
            </a:lvl1pPr>
          </a:lstStyle>
          <a:p>
            <a:r>
              <a:rPr lang="en-US"/>
              <a:t>Click icon to add picture</a:t>
            </a:r>
            <a:endParaRPr lang="en-US" dirty="0"/>
          </a:p>
        </p:txBody>
      </p:sp>
      <p:sp>
        <p:nvSpPr>
          <p:cNvPr id="37" name="Picture Placeholder 33">
            <a:extLst>
              <a:ext uri="{FF2B5EF4-FFF2-40B4-BE49-F238E27FC236}">
                <a16:creationId xmlns:a16="http://schemas.microsoft.com/office/drawing/2014/main" id="{2D436861-E5E4-0D02-515D-5135ED5C81BD}"/>
              </a:ext>
            </a:extLst>
          </p:cNvPr>
          <p:cNvSpPr>
            <a:spLocks noGrp="1"/>
          </p:cNvSpPr>
          <p:nvPr>
            <p:ph type="pic" sz="quarter" idx="35"/>
          </p:nvPr>
        </p:nvSpPr>
        <p:spPr>
          <a:xfrm>
            <a:off x="2805124" y="3227780"/>
            <a:ext cx="1159904" cy="1916403"/>
          </a:xfrm>
        </p:spPr>
        <p:txBody>
          <a:bodyPr anchor="ctr">
            <a:normAutofit/>
          </a:bodyPr>
          <a:lstStyle>
            <a:lvl1pPr marL="0" indent="0" algn="ctr">
              <a:buNone/>
              <a:defRPr sz="1200"/>
            </a:lvl1pPr>
          </a:lstStyle>
          <a:p>
            <a:r>
              <a:rPr lang="en-US"/>
              <a:t>Click icon to add picture</a:t>
            </a:r>
            <a:endParaRPr lang="en-US" dirty="0"/>
          </a:p>
        </p:txBody>
      </p:sp>
      <p:sp>
        <p:nvSpPr>
          <p:cNvPr id="38" name="Picture Placeholder 33">
            <a:extLst>
              <a:ext uri="{FF2B5EF4-FFF2-40B4-BE49-F238E27FC236}">
                <a16:creationId xmlns:a16="http://schemas.microsoft.com/office/drawing/2014/main" id="{38A682C7-CD55-0D0D-115A-C741A38A9D57}"/>
              </a:ext>
            </a:extLst>
          </p:cNvPr>
          <p:cNvSpPr>
            <a:spLocks noGrp="1"/>
          </p:cNvSpPr>
          <p:nvPr>
            <p:ph type="pic" sz="quarter" idx="36"/>
          </p:nvPr>
        </p:nvSpPr>
        <p:spPr>
          <a:xfrm>
            <a:off x="3989814" y="3626568"/>
            <a:ext cx="1167779" cy="1517615"/>
          </a:xfrm>
        </p:spPr>
        <p:txBody>
          <a:bodyPr anchor="ctr">
            <a:normAutofit/>
          </a:bodyPr>
          <a:lstStyle>
            <a:lvl1pPr marL="0" indent="0" algn="ctr">
              <a:buNone/>
              <a:defRPr sz="1200"/>
            </a:lvl1pPr>
          </a:lstStyle>
          <a:p>
            <a:r>
              <a:rPr lang="en-US"/>
              <a:t>Click icon to add picture</a:t>
            </a:r>
            <a:endParaRPr lang="en-US" dirty="0"/>
          </a:p>
        </p:txBody>
      </p:sp>
      <p:sp>
        <p:nvSpPr>
          <p:cNvPr id="39" name="Picture Placeholder 33">
            <a:extLst>
              <a:ext uri="{FF2B5EF4-FFF2-40B4-BE49-F238E27FC236}">
                <a16:creationId xmlns:a16="http://schemas.microsoft.com/office/drawing/2014/main" id="{6D2E46AE-8931-07D9-E4BA-236767F05123}"/>
              </a:ext>
            </a:extLst>
          </p:cNvPr>
          <p:cNvSpPr>
            <a:spLocks noGrp="1"/>
          </p:cNvSpPr>
          <p:nvPr>
            <p:ph type="pic" sz="quarter" idx="37"/>
          </p:nvPr>
        </p:nvSpPr>
        <p:spPr>
          <a:xfrm>
            <a:off x="5175642" y="3227780"/>
            <a:ext cx="1169187" cy="1916403"/>
          </a:xfrm>
        </p:spPr>
        <p:txBody>
          <a:bodyPr anchor="ctr">
            <a:normAutofit/>
          </a:bodyPr>
          <a:lstStyle>
            <a:lvl1pPr marL="0" indent="0" algn="ctr">
              <a:buNone/>
              <a:defRPr sz="1200"/>
            </a:lvl1pPr>
          </a:lstStyle>
          <a:p>
            <a:r>
              <a:rPr lang="en-US"/>
              <a:t>Click icon to add picture</a:t>
            </a:r>
            <a:endParaRPr lang="en-US" dirty="0"/>
          </a:p>
        </p:txBody>
      </p:sp>
      <p:sp>
        <p:nvSpPr>
          <p:cNvPr id="40" name="Picture Placeholder 33">
            <a:extLst>
              <a:ext uri="{FF2B5EF4-FFF2-40B4-BE49-F238E27FC236}">
                <a16:creationId xmlns:a16="http://schemas.microsoft.com/office/drawing/2014/main" id="{295565B1-ACA7-F26E-8827-05E8356C7C54}"/>
              </a:ext>
            </a:extLst>
          </p:cNvPr>
          <p:cNvSpPr>
            <a:spLocks noGrp="1"/>
          </p:cNvSpPr>
          <p:nvPr>
            <p:ph type="pic" sz="quarter" idx="38"/>
          </p:nvPr>
        </p:nvSpPr>
        <p:spPr>
          <a:xfrm>
            <a:off x="6366511" y="3634395"/>
            <a:ext cx="1169090" cy="1509788"/>
          </a:xfrm>
        </p:spPr>
        <p:txBody>
          <a:bodyPr anchor="ctr">
            <a:normAutofit/>
          </a:bodyPr>
          <a:lstStyle>
            <a:lvl1pPr marL="0" indent="0" algn="ctr">
              <a:buNone/>
              <a:defRPr sz="1200"/>
            </a:lvl1pPr>
          </a:lstStyle>
          <a:p>
            <a:r>
              <a:rPr lang="en-US"/>
              <a:t>Click icon to add picture</a:t>
            </a:r>
            <a:endParaRPr lang="en-US" dirty="0"/>
          </a:p>
        </p:txBody>
      </p:sp>
      <p:sp>
        <p:nvSpPr>
          <p:cNvPr id="35" name="Picture Placeholder 33">
            <a:extLst>
              <a:ext uri="{FF2B5EF4-FFF2-40B4-BE49-F238E27FC236}">
                <a16:creationId xmlns:a16="http://schemas.microsoft.com/office/drawing/2014/main" id="{AFF99AF0-07B4-1CEE-3781-E91ED317B3DE}"/>
              </a:ext>
            </a:extLst>
          </p:cNvPr>
          <p:cNvSpPr>
            <a:spLocks noGrp="1"/>
          </p:cNvSpPr>
          <p:nvPr>
            <p:ph type="pic" sz="quarter" idx="33"/>
          </p:nvPr>
        </p:nvSpPr>
        <p:spPr>
          <a:xfrm>
            <a:off x="7552087" y="3227780"/>
            <a:ext cx="1166090" cy="1916403"/>
          </a:xfrm>
        </p:spPr>
        <p:txBody>
          <a:bodyPr anchor="ctr">
            <a:normAutofit/>
          </a:bodyPr>
          <a:lstStyle>
            <a:lvl1pPr marL="0" indent="0" algn="ctr">
              <a:buNone/>
              <a:defRPr sz="1200"/>
            </a:lvl1pPr>
          </a:lstStyle>
          <a:p>
            <a:r>
              <a:rPr lang="en-US"/>
              <a:t>Click icon to add picture</a:t>
            </a:r>
            <a:endParaRPr lang="en-US" dirty="0"/>
          </a:p>
        </p:txBody>
      </p:sp>
      <p:sp>
        <p:nvSpPr>
          <p:cNvPr id="3" name="Oval 2">
            <a:extLst>
              <a:ext uri="{FF2B5EF4-FFF2-40B4-BE49-F238E27FC236}">
                <a16:creationId xmlns:a16="http://schemas.microsoft.com/office/drawing/2014/main" id="{D7FA5D42-8234-4346-79E1-1B5EEEEFADB5}"/>
              </a:ext>
              <a:ext uri="{C183D7F6-B498-43B3-948B-1728B52AA6E4}">
                <adec:decorative xmlns:adec="http://schemas.microsoft.com/office/drawing/2017/decorative" val="1"/>
              </a:ext>
            </a:extLst>
          </p:cNvPr>
          <p:cNvSpPr/>
          <p:nvPr userDrawn="1"/>
        </p:nvSpPr>
        <p:spPr>
          <a:xfrm>
            <a:off x="355978" y="2003965"/>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 name="Oval 3">
            <a:extLst>
              <a:ext uri="{FF2B5EF4-FFF2-40B4-BE49-F238E27FC236}">
                <a16:creationId xmlns:a16="http://schemas.microsoft.com/office/drawing/2014/main" id="{37454209-0004-4BCA-C6E9-630D26A1DCF9}"/>
              </a:ext>
              <a:ext uri="{C183D7F6-B498-43B3-948B-1728B52AA6E4}">
                <adec:decorative xmlns:adec="http://schemas.microsoft.com/office/drawing/2017/decorative" val="1"/>
              </a:ext>
            </a:extLst>
          </p:cNvPr>
          <p:cNvSpPr/>
          <p:nvPr userDrawn="1"/>
        </p:nvSpPr>
        <p:spPr>
          <a:xfrm>
            <a:off x="1561877" y="2404599"/>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 name="Oval 4">
            <a:extLst>
              <a:ext uri="{FF2B5EF4-FFF2-40B4-BE49-F238E27FC236}">
                <a16:creationId xmlns:a16="http://schemas.microsoft.com/office/drawing/2014/main" id="{0D3D25E2-7F4A-2047-290C-7958BBEE45D3}"/>
              </a:ext>
              <a:ext uri="{C183D7F6-B498-43B3-948B-1728B52AA6E4}">
                <adec:decorative xmlns:adec="http://schemas.microsoft.com/office/drawing/2017/decorative" val="1"/>
              </a:ext>
            </a:extLst>
          </p:cNvPr>
          <p:cNvSpPr/>
          <p:nvPr userDrawn="1"/>
        </p:nvSpPr>
        <p:spPr>
          <a:xfrm>
            <a:off x="7485714" y="2003965"/>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Oval 5">
            <a:extLst>
              <a:ext uri="{FF2B5EF4-FFF2-40B4-BE49-F238E27FC236}">
                <a16:creationId xmlns:a16="http://schemas.microsoft.com/office/drawing/2014/main" id="{C3CB6DE8-5C6C-B6DC-F142-4E4FF302886A}"/>
              </a:ext>
              <a:ext uri="{C183D7F6-B498-43B3-948B-1728B52AA6E4}">
                <adec:decorative xmlns:adec="http://schemas.microsoft.com/office/drawing/2017/decorative" val="1"/>
              </a:ext>
            </a:extLst>
          </p:cNvPr>
          <p:cNvSpPr/>
          <p:nvPr userDrawn="1"/>
        </p:nvSpPr>
        <p:spPr>
          <a:xfrm>
            <a:off x="6301722" y="2404599"/>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Oval 6">
            <a:extLst>
              <a:ext uri="{FF2B5EF4-FFF2-40B4-BE49-F238E27FC236}">
                <a16:creationId xmlns:a16="http://schemas.microsoft.com/office/drawing/2014/main" id="{0A199848-E409-BCDA-90C5-4CFD98603038}"/>
              </a:ext>
              <a:ext uri="{C183D7F6-B498-43B3-948B-1728B52AA6E4}">
                <adec:decorative xmlns:adec="http://schemas.microsoft.com/office/drawing/2017/decorative" val="1"/>
              </a:ext>
            </a:extLst>
          </p:cNvPr>
          <p:cNvSpPr/>
          <p:nvPr userDrawn="1"/>
        </p:nvSpPr>
        <p:spPr>
          <a:xfrm>
            <a:off x="5110178" y="2003965"/>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Oval 7">
            <a:extLst>
              <a:ext uri="{FF2B5EF4-FFF2-40B4-BE49-F238E27FC236}">
                <a16:creationId xmlns:a16="http://schemas.microsoft.com/office/drawing/2014/main" id="{8797B333-5C43-9E63-AD8E-888DAB749FB4}"/>
              </a:ext>
              <a:ext uri="{C183D7F6-B498-43B3-948B-1728B52AA6E4}">
                <adec:decorative xmlns:adec="http://schemas.microsoft.com/office/drawing/2017/decorative" val="1"/>
              </a:ext>
            </a:extLst>
          </p:cNvPr>
          <p:cNvSpPr/>
          <p:nvPr userDrawn="1"/>
        </p:nvSpPr>
        <p:spPr>
          <a:xfrm>
            <a:off x="3911601" y="2404599"/>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Oval 8">
            <a:extLst>
              <a:ext uri="{FF2B5EF4-FFF2-40B4-BE49-F238E27FC236}">
                <a16:creationId xmlns:a16="http://schemas.microsoft.com/office/drawing/2014/main" id="{05959D53-F3CE-076E-2D31-68BA496833D1}"/>
              </a:ext>
              <a:ext uri="{C183D7F6-B498-43B3-948B-1728B52AA6E4}">
                <adec:decorative xmlns:adec="http://schemas.microsoft.com/office/drawing/2017/decorative" val="1"/>
              </a:ext>
            </a:extLst>
          </p:cNvPr>
          <p:cNvSpPr/>
          <p:nvPr userDrawn="1"/>
        </p:nvSpPr>
        <p:spPr>
          <a:xfrm>
            <a:off x="2753965" y="2003965"/>
            <a:ext cx="123339" cy="1234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0" name="Straight Connector 9">
            <a:extLst>
              <a:ext uri="{FF2B5EF4-FFF2-40B4-BE49-F238E27FC236}">
                <a16:creationId xmlns:a16="http://schemas.microsoft.com/office/drawing/2014/main" id="{0C359264-AA63-1ABF-3DAF-3FFBC4B5A901}"/>
              </a:ext>
              <a:ext uri="{C183D7F6-B498-43B3-948B-1728B52AA6E4}">
                <adec:decorative xmlns:adec="http://schemas.microsoft.com/office/drawing/2017/decorative" val="1"/>
              </a:ext>
            </a:extLst>
          </p:cNvPr>
          <p:cNvCxnSpPr>
            <a:cxnSpLocks/>
          </p:cNvCxnSpPr>
          <p:nvPr userDrawn="1"/>
        </p:nvCxnSpPr>
        <p:spPr>
          <a:xfrm>
            <a:off x="410273" y="2179281"/>
            <a:ext cx="0" cy="29723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6CF4784-13B9-7076-B252-CEDCEC1A6DC3}"/>
              </a:ext>
              <a:ext uri="{C183D7F6-B498-43B3-948B-1728B52AA6E4}">
                <adec:decorative xmlns:adec="http://schemas.microsoft.com/office/drawing/2017/decorative" val="1"/>
              </a:ext>
            </a:extLst>
          </p:cNvPr>
          <p:cNvCxnSpPr>
            <a:cxnSpLocks/>
          </p:cNvCxnSpPr>
          <p:nvPr userDrawn="1"/>
        </p:nvCxnSpPr>
        <p:spPr>
          <a:xfrm>
            <a:off x="1616172" y="2579915"/>
            <a:ext cx="0" cy="257175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53FA11C-F7FE-5CFE-EEFC-23540F9FC3EF}"/>
              </a:ext>
              <a:ext uri="{C183D7F6-B498-43B3-948B-1728B52AA6E4}">
                <adec:decorative xmlns:adec="http://schemas.microsoft.com/office/drawing/2017/decorative" val="1"/>
              </a:ext>
            </a:extLst>
          </p:cNvPr>
          <p:cNvCxnSpPr>
            <a:cxnSpLocks/>
          </p:cNvCxnSpPr>
          <p:nvPr userDrawn="1"/>
        </p:nvCxnSpPr>
        <p:spPr>
          <a:xfrm>
            <a:off x="7540010" y="2179281"/>
            <a:ext cx="3622" cy="29723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1FE4FF3-9483-39B2-7994-648C0FC2DE3F}"/>
              </a:ext>
              <a:ext uri="{C183D7F6-B498-43B3-948B-1728B52AA6E4}">
                <adec:decorative xmlns:adec="http://schemas.microsoft.com/office/drawing/2017/decorative" val="1"/>
              </a:ext>
            </a:extLst>
          </p:cNvPr>
          <p:cNvCxnSpPr>
            <a:cxnSpLocks/>
          </p:cNvCxnSpPr>
          <p:nvPr userDrawn="1"/>
        </p:nvCxnSpPr>
        <p:spPr>
          <a:xfrm>
            <a:off x="6356018" y="2579915"/>
            <a:ext cx="0" cy="257175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BE5A6CC-2F64-CBE0-7832-6EDCBBF64559}"/>
              </a:ext>
              <a:ext uri="{C183D7F6-B498-43B3-948B-1728B52AA6E4}">
                <adec:decorative xmlns:adec="http://schemas.microsoft.com/office/drawing/2017/decorative" val="1"/>
              </a:ext>
            </a:extLst>
          </p:cNvPr>
          <p:cNvCxnSpPr>
            <a:cxnSpLocks/>
          </p:cNvCxnSpPr>
          <p:nvPr userDrawn="1"/>
        </p:nvCxnSpPr>
        <p:spPr>
          <a:xfrm flipH="1">
            <a:off x="5161331" y="2179281"/>
            <a:ext cx="6287" cy="29723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B07F244-5BD4-5FBE-68F8-79900E74A07C}"/>
              </a:ext>
              <a:ext uri="{C183D7F6-B498-43B3-948B-1728B52AA6E4}">
                <adec:decorative xmlns:adec="http://schemas.microsoft.com/office/drawing/2017/decorative" val="1"/>
              </a:ext>
            </a:extLst>
          </p:cNvPr>
          <p:cNvCxnSpPr>
            <a:cxnSpLocks/>
          </p:cNvCxnSpPr>
          <p:nvPr userDrawn="1"/>
        </p:nvCxnSpPr>
        <p:spPr>
          <a:xfrm>
            <a:off x="3973271" y="2579915"/>
            <a:ext cx="0" cy="257175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43EAC69-1A5E-B15E-7F06-0CB2D3B0D343}"/>
              </a:ext>
              <a:ext uri="{C183D7F6-B498-43B3-948B-1728B52AA6E4}">
                <adec:decorative xmlns:adec="http://schemas.microsoft.com/office/drawing/2017/decorative" val="1"/>
              </a:ext>
            </a:extLst>
          </p:cNvPr>
          <p:cNvCxnSpPr>
            <a:cxnSpLocks/>
          </p:cNvCxnSpPr>
          <p:nvPr userDrawn="1"/>
        </p:nvCxnSpPr>
        <p:spPr>
          <a:xfrm flipH="1">
            <a:off x="2785874" y="2179281"/>
            <a:ext cx="16197" cy="29723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58636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meline_9">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406390" y="261967"/>
            <a:ext cx="3078029" cy="1282106"/>
          </a:xfrm>
        </p:spPr>
        <p:txBody>
          <a:bodyPr>
            <a:noAutofit/>
          </a:bodyPr>
          <a:lstStyle>
            <a:lvl1pPr algn="l">
              <a:lnSpc>
                <a:spcPct val="80000"/>
              </a:lnSpc>
              <a:defRPr sz="3750" b="0" cap="all" baseline="0">
                <a:solidFill>
                  <a:schemeClr val="accent2"/>
                </a:solidFill>
              </a:defRPr>
            </a:lvl1pPr>
          </a:lstStyle>
          <a:p>
            <a:r>
              <a:rPr lang="en-US" dirty="0"/>
              <a:t>ADD TITLE</a:t>
            </a:r>
          </a:p>
        </p:txBody>
      </p:sp>
      <p:sp>
        <p:nvSpPr>
          <p:cNvPr id="26" name="Text Placeholder 6">
            <a:extLst>
              <a:ext uri="{FF2B5EF4-FFF2-40B4-BE49-F238E27FC236}">
                <a16:creationId xmlns:a16="http://schemas.microsoft.com/office/drawing/2014/main" id="{8BA70EC6-938E-0C76-59B1-A0D291AC520E}"/>
              </a:ext>
            </a:extLst>
          </p:cNvPr>
          <p:cNvSpPr>
            <a:spLocks noGrp="1"/>
          </p:cNvSpPr>
          <p:nvPr>
            <p:ph type="body" sz="quarter" idx="25" hasCustomPrompt="1"/>
          </p:nvPr>
        </p:nvSpPr>
        <p:spPr>
          <a:xfrm>
            <a:off x="51504" y="1574318"/>
            <a:ext cx="1193292" cy="806427"/>
          </a:xfrm>
          <a:noFill/>
        </p:spPr>
        <p:txBody>
          <a:bodyPr lIns="182880" tIns="182880" rIns="182880" bIns="182880" anchor="b">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4" name="Picture Placeholder 33">
            <a:extLst>
              <a:ext uri="{FF2B5EF4-FFF2-40B4-BE49-F238E27FC236}">
                <a16:creationId xmlns:a16="http://schemas.microsoft.com/office/drawing/2014/main" id="{39C37C26-8255-6660-DCE1-D05B99B82D0D}"/>
              </a:ext>
            </a:extLst>
          </p:cNvPr>
          <p:cNvSpPr>
            <a:spLocks noGrp="1"/>
          </p:cNvSpPr>
          <p:nvPr>
            <p:ph type="pic" sz="quarter" idx="32"/>
          </p:nvPr>
        </p:nvSpPr>
        <p:spPr>
          <a:xfrm>
            <a:off x="0" y="2428764"/>
            <a:ext cx="1285728" cy="2086086"/>
          </a:xfrm>
        </p:spPr>
        <p:txBody>
          <a:bodyPr anchor="ctr">
            <a:noAutofit/>
          </a:bodyPr>
          <a:lstStyle>
            <a:lvl1pPr marL="0" indent="0" algn="ctr">
              <a:buNone/>
              <a:defRPr sz="1200"/>
            </a:lvl1pPr>
          </a:lstStyle>
          <a:p>
            <a:r>
              <a:rPr lang="en-US"/>
              <a:t>Click icon to add picture</a:t>
            </a:r>
            <a:endParaRPr lang="en-US" dirty="0"/>
          </a:p>
        </p:txBody>
      </p:sp>
      <p:sp>
        <p:nvSpPr>
          <p:cNvPr id="6" name="Text Placeholder 6">
            <a:extLst>
              <a:ext uri="{FF2B5EF4-FFF2-40B4-BE49-F238E27FC236}">
                <a16:creationId xmlns:a16="http://schemas.microsoft.com/office/drawing/2014/main" id="{82B4D57F-CB9A-54F9-A996-86273529DF3B}"/>
              </a:ext>
            </a:extLst>
          </p:cNvPr>
          <p:cNvSpPr>
            <a:spLocks noGrp="1"/>
          </p:cNvSpPr>
          <p:nvPr>
            <p:ph type="body" sz="quarter" idx="12" hasCustomPrompt="1"/>
          </p:nvPr>
        </p:nvSpPr>
        <p:spPr>
          <a:xfrm>
            <a:off x="13317" y="4566774"/>
            <a:ext cx="1272613" cy="431006"/>
          </a:xfrm>
        </p:spPr>
        <p:txBody>
          <a:bodyPr lIns="0" tIns="0" rIns="0" bIns="0" anchor="ctr">
            <a:noAutofit/>
          </a:bodyPr>
          <a:lstStyle>
            <a:lvl1pPr marL="0" indent="0" algn="r">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7" name="Text Placeholder 6">
            <a:extLst>
              <a:ext uri="{FF2B5EF4-FFF2-40B4-BE49-F238E27FC236}">
                <a16:creationId xmlns:a16="http://schemas.microsoft.com/office/drawing/2014/main" id="{AA27C059-D8ED-8673-5690-3282BADBCADF}"/>
              </a:ext>
            </a:extLst>
          </p:cNvPr>
          <p:cNvSpPr>
            <a:spLocks noGrp="1"/>
          </p:cNvSpPr>
          <p:nvPr>
            <p:ph type="body" sz="quarter" idx="13" hasCustomPrompt="1"/>
          </p:nvPr>
        </p:nvSpPr>
        <p:spPr>
          <a:xfrm>
            <a:off x="1303963" y="1555304"/>
            <a:ext cx="1297688" cy="431006"/>
          </a:xfrm>
        </p:spPr>
        <p:txBody>
          <a:bodyPr lIns="0">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6" name="Picture Placeholder 33">
            <a:extLst>
              <a:ext uri="{FF2B5EF4-FFF2-40B4-BE49-F238E27FC236}">
                <a16:creationId xmlns:a16="http://schemas.microsoft.com/office/drawing/2014/main" id="{B8B0653A-87D0-F144-0A04-EC18C75CDE46}"/>
              </a:ext>
            </a:extLst>
          </p:cNvPr>
          <p:cNvSpPr>
            <a:spLocks noGrp="1"/>
          </p:cNvSpPr>
          <p:nvPr>
            <p:ph type="pic" sz="quarter" idx="34"/>
          </p:nvPr>
        </p:nvSpPr>
        <p:spPr>
          <a:xfrm>
            <a:off x="1311238" y="2034617"/>
            <a:ext cx="1296695" cy="1916403"/>
          </a:xfrm>
        </p:spPr>
        <p:txBody>
          <a:bodyPr anchor="ctr">
            <a:normAutofit/>
          </a:bodyPr>
          <a:lstStyle>
            <a:lvl1pPr marL="0" indent="0" algn="ctr">
              <a:buNone/>
              <a:defRPr sz="1200"/>
            </a:lvl1pPr>
          </a:lstStyle>
          <a:p>
            <a:r>
              <a:rPr lang="en-US"/>
              <a:t>Click icon to add picture</a:t>
            </a:r>
            <a:endParaRPr lang="en-US" dirty="0"/>
          </a:p>
        </p:txBody>
      </p:sp>
      <p:sp>
        <p:nvSpPr>
          <p:cNvPr id="27" name="Text Placeholder 6">
            <a:extLst>
              <a:ext uri="{FF2B5EF4-FFF2-40B4-BE49-F238E27FC236}">
                <a16:creationId xmlns:a16="http://schemas.microsoft.com/office/drawing/2014/main" id="{45208294-243B-6B1C-7B4D-D51C83E833BA}"/>
              </a:ext>
            </a:extLst>
          </p:cNvPr>
          <p:cNvSpPr>
            <a:spLocks noGrp="1"/>
          </p:cNvSpPr>
          <p:nvPr>
            <p:ph type="body" sz="quarter" idx="26" hasCustomPrompt="1"/>
          </p:nvPr>
        </p:nvSpPr>
        <p:spPr>
          <a:xfrm>
            <a:off x="1359290" y="4006112"/>
            <a:ext cx="1193292" cy="829653"/>
          </a:xfrm>
          <a:noFill/>
        </p:spPr>
        <p:txBody>
          <a:bodyPr lIns="182880" tIns="182880" rIns="182880" bIns="182880">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41" name="Text Placeholder 6">
            <a:extLst>
              <a:ext uri="{FF2B5EF4-FFF2-40B4-BE49-F238E27FC236}">
                <a16:creationId xmlns:a16="http://schemas.microsoft.com/office/drawing/2014/main" id="{D1A1881B-011B-36DA-64F4-B3F2F7C1D767}"/>
              </a:ext>
            </a:extLst>
          </p:cNvPr>
          <p:cNvSpPr>
            <a:spLocks noGrp="1"/>
          </p:cNvSpPr>
          <p:nvPr>
            <p:ph type="body" sz="quarter" idx="40" hasCustomPrompt="1"/>
          </p:nvPr>
        </p:nvSpPr>
        <p:spPr>
          <a:xfrm>
            <a:off x="2683958" y="1999330"/>
            <a:ext cx="1193292" cy="806427"/>
          </a:xfrm>
          <a:noFill/>
        </p:spPr>
        <p:txBody>
          <a:bodyPr lIns="182880" tIns="182880" rIns="182880" bIns="182880" anchor="b">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7" name="Picture Placeholder 33">
            <a:extLst>
              <a:ext uri="{FF2B5EF4-FFF2-40B4-BE49-F238E27FC236}">
                <a16:creationId xmlns:a16="http://schemas.microsoft.com/office/drawing/2014/main" id="{2D436861-E5E4-0D02-515D-5135ED5C81BD}"/>
              </a:ext>
            </a:extLst>
          </p:cNvPr>
          <p:cNvSpPr>
            <a:spLocks noGrp="1"/>
          </p:cNvSpPr>
          <p:nvPr>
            <p:ph type="pic" sz="quarter" idx="35"/>
          </p:nvPr>
        </p:nvSpPr>
        <p:spPr>
          <a:xfrm>
            <a:off x="2633443" y="2862019"/>
            <a:ext cx="1285950" cy="1385369"/>
          </a:xfrm>
        </p:spPr>
        <p:txBody>
          <a:bodyPr anchor="ctr">
            <a:normAutofit/>
          </a:bodyPr>
          <a:lstStyle>
            <a:lvl1pPr marL="0" indent="0" algn="ctr">
              <a:buNone/>
              <a:defRPr sz="1200"/>
            </a:lvl1pPr>
          </a:lstStyle>
          <a:p>
            <a:r>
              <a:rPr lang="en-US"/>
              <a:t>Click icon to add picture</a:t>
            </a:r>
            <a:endParaRPr lang="en-US" dirty="0"/>
          </a:p>
        </p:txBody>
      </p:sp>
      <p:sp>
        <p:nvSpPr>
          <p:cNvPr id="8" name="Text Placeholder 6">
            <a:extLst>
              <a:ext uri="{FF2B5EF4-FFF2-40B4-BE49-F238E27FC236}">
                <a16:creationId xmlns:a16="http://schemas.microsoft.com/office/drawing/2014/main" id="{72A00296-0CAD-D626-CC8A-4B79A3A279D3}"/>
              </a:ext>
            </a:extLst>
          </p:cNvPr>
          <p:cNvSpPr>
            <a:spLocks noGrp="1"/>
          </p:cNvSpPr>
          <p:nvPr>
            <p:ph type="body" sz="quarter" idx="14" hasCustomPrompt="1"/>
          </p:nvPr>
        </p:nvSpPr>
        <p:spPr>
          <a:xfrm>
            <a:off x="2635864" y="4292749"/>
            <a:ext cx="1285950" cy="431006"/>
          </a:xfrm>
        </p:spPr>
        <p:txBody>
          <a:bodyPr lIns="0" tIns="0" rIns="0" bIns="0" anchor="ctr">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9" name="Text Placeholder 6">
            <a:extLst>
              <a:ext uri="{FF2B5EF4-FFF2-40B4-BE49-F238E27FC236}">
                <a16:creationId xmlns:a16="http://schemas.microsoft.com/office/drawing/2014/main" id="{FC8265B3-F2BF-8C6B-EEDD-7FA1DB715B44}"/>
              </a:ext>
            </a:extLst>
          </p:cNvPr>
          <p:cNvSpPr>
            <a:spLocks noGrp="1"/>
          </p:cNvSpPr>
          <p:nvPr>
            <p:ph type="body" sz="quarter" idx="15" hasCustomPrompt="1"/>
          </p:nvPr>
        </p:nvSpPr>
        <p:spPr>
          <a:xfrm>
            <a:off x="3949339" y="1206705"/>
            <a:ext cx="1285949" cy="401305"/>
          </a:xfrm>
        </p:spPr>
        <p:txBody>
          <a:bodyPr lIns="0" tIns="0" rIns="0" bIns="0" anchor="ctr">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38" name="Picture Placeholder 33">
            <a:extLst>
              <a:ext uri="{FF2B5EF4-FFF2-40B4-BE49-F238E27FC236}">
                <a16:creationId xmlns:a16="http://schemas.microsoft.com/office/drawing/2014/main" id="{38A682C7-CD55-0D0D-115A-C741A38A9D57}"/>
              </a:ext>
            </a:extLst>
          </p:cNvPr>
          <p:cNvSpPr>
            <a:spLocks noGrp="1"/>
          </p:cNvSpPr>
          <p:nvPr>
            <p:ph type="pic" sz="quarter" idx="36"/>
          </p:nvPr>
        </p:nvSpPr>
        <p:spPr>
          <a:xfrm>
            <a:off x="3944903" y="1656036"/>
            <a:ext cx="1285949" cy="1916402"/>
          </a:xfrm>
        </p:spPr>
        <p:txBody>
          <a:bodyPr anchor="ctr">
            <a:normAutofit/>
          </a:bodyPr>
          <a:lstStyle>
            <a:lvl1pPr marL="0" indent="0" algn="ctr">
              <a:buNone/>
              <a:defRPr sz="1200"/>
            </a:lvl1pPr>
          </a:lstStyle>
          <a:p>
            <a:r>
              <a:rPr lang="en-US"/>
              <a:t>Click icon to add picture</a:t>
            </a:r>
            <a:endParaRPr lang="en-US" dirty="0"/>
          </a:p>
        </p:txBody>
      </p:sp>
      <p:sp>
        <p:nvSpPr>
          <p:cNvPr id="29" name="Text Placeholder 6">
            <a:extLst>
              <a:ext uri="{FF2B5EF4-FFF2-40B4-BE49-F238E27FC236}">
                <a16:creationId xmlns:a16="http://schemas.microsoft.com/office/drawing/2014/main" id="{C9DE0F18-7248-091B-B3CF-C52106002CCE}"/>
              </a:ext>
            </a:extLst>
          </p:cNvPr>
          <p:cNvSpPr>
            <a:spLocks noGrp="1"/>
          </p:cNvSpPr>
          <p:nvPr>
            <p:ph type="body" sz="quarter" idx="28" hasCustomPrompt="1"/>
          </p:nvPr>
        </p:nvSpPr>
        <p:spPr>
          <a:xfrm>
            <a:off x="3994702" y="3628258"/>
            <a:ext cx="1190594" cy="829653"/>
          </a:xfrm>
          <a:noFill/>
        </p:spPr>
        <p:txBody>
          <a:bodyPr lIns="182880" tIns="182880" rIns="182880" bIns="182880">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0" name="Text Placeholder 6">
            <a:extLst>
              <a:ext uri="{FF2B5EF4-FFF2-40B4-BE49-F238E27FC236}">
                <a16:creationId xmlns:a16="http://schemas.microsoft.com/office/drawing/2014/main" id="{9940A882-262E-11D9-20F5-FC422DA6058B}"/>
              </a:ext>
            </a:extLst>
          </p:cNvPr>
          <p:cNvSpPr>
            <a:spLocks noGrp="1"/>
          </p:cNvSpPr>
          <p:nvPr>
            <p:ph type="body" sz="quarter" idx="29" hasCustomPrompt="1"/>
          </p:nvPr>
        </p:nvSpPr>
        <p:spPr>
          <a:xfrm>
            <a:off x="5313578" y="1489144"/>
            <a:ext cx="1193292" cy="811916"/>
          </a:xfrm>
          <a:noFill/>
        </p:spPr>
        <p:txBody>
          <a:bodyPr lIns="182880" tIns="182880" rIns="182880" bIns="182880" anchor="b">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9" name="Picture Placeholder 33">
            <a:extLst>
              <a:ext uri="{FF2B5EF4-FFF2-40B4-BE49-F238E27FC236}">
                <a16:creationId xmlns:a16="http://schemas.microsoft.com/office/drawing/2014/main" id="{6D2E46AE-8931-07D9-E4BA-236767F05123}"/>
              </a:ext>
            </a:extLst>
          </p:cNvPr>
          <p:cNvSpPr>
            <a:spLocks noGrp="1"/>
          </p:cNvSpPr>
          <p:nvPr>
            <p:ph type="pic" sz="quarter" idx="37"/>
          </p:nvPr>
        </p:nvSpPr>
        <p:spPr>
          <a:xfrm>
            <a:off x="5256362" y="2360770"/>
            <a:ext cx="1284385" cy="1375412"/>
          </a:xfrm>
        </p:spPr>
        <p:txBody>
          <a:bodyPr anchor="ctr">
            <a:normAutofit/>
          </a:bodyPr>
          <a:lstStyle>
            <a:lvl1pPr marL="0" indent="0" algn="ctr">
              <a:buNone/>
              <a:defRPr sz="1200"/>
            </a:lvl1pPr>
          </a:lstStyle>
          <a:p>
            <a:r>
              <a:rPr lang="en-US"/>
              <a:t>Click icon to add picture</a:t>
            </a:r>
            <a:endParaRPr lang="en-US" dirty="0"/>
          </a:p>
        </p:txBody>
      </p:sp>
      <p:sp>
        <p:nvSpPr>
          <p:cNvPr id="10" name="Text Placeholder 6">
            <a:extLst>
              <a:ext uri="{FF2B5EF4-FFF2-40B4-BE49-F238E27FC236}">
                <a16:creationId xmlns:a16="http://schemas.microsoft.com/office/drawing/2014/main" id="{2B25F410-780D-C85E-7FAE-378CD11063D0}"/>
              </a:ext>
            </a:extLst>
          </p:cNvPr>
          <p:cNvSpPr>
            <a:spLocks noGrp="1"/>
          </p:cNvSpPr>
          <p:nvPr>
            <p:ph type="body" sz="quarter" idx="16" hasCustomPrompt="1"/>
          </p:nvPr>
        </p:nvSpPr>
        <p:spPr>
          <a:xfrm>
            <a:off x="5261569" y="3777459"/>
            <a:ext cx="1284385" cy="431006"/>
          </a:xfrm>
        </p:spPr>
        <p:txBody>
          <a:bodyPr lIns="0" tIns="0" rIns="0" bIns="0" anchor="ctr">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11" name="Text Placeholder 6">
            <a:extLst>
              <a:ext uri="{FF2B5EF4-FFF2-40B4-BE49-F238E27FC236}">
                <a16:creationId xmlns:a16="http://schemas.microsoft.com/office/drawing/2014/main" id="{2433CAB6-44AC-CD1C-D2C2-5187B025B82A}"/>
              </a:ext>
            </a:extLst>
          </p:cNvPr>
          <p:cNvSpPr>
            <a:spLocks noGrp="1"/>
          </p:cNvSpPr>
          <p:nvPr>
            <p:ph type="body" sz="quarter" idx="17" hasCustomPrompt="1"/>
          </p:nvPr>
        </p:nvSpPr>
        <p:spPr>
          <a:xfrm>
            <a:off x="6572984" y="422966"/>
            <a:ext cx="1285949" cy="431006"/>
          </a:xfrm>
        </p:spPr>
        <p:txBody>
          <a:bodyPr>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40" name="Picture Placeholder 33">
            <a:extLst>
              <a:ext uri="{FF2B5EF4-FFF2-40B4-BE49-F238E27FC236}">
                <a16:creationId xmlns:a16="http://schemas.microsoft.com/office/drawing/2014/main" id="{295565B1-ACA7-F26E-8827-05E8356C7C54}"/>
              </a:ext>
            </a:extLst>
          </p:cNvPr>
          <p:cNvSpPr>
            <a:spLocks noGrp="1"/>
          </p:cNvSpPr>
          <p:nvPr>
            <p:ph type="pic" sz="quarter" idx="38"/>
          </p:nvPr>
        </p:nvSpPr>
        <p:spPr>
          <a:xfrm>
            <a:off x="6566257" y="898974"/>
            <a:ext cx="1285949" cy="2215702"/>
          </a:xfrm>
        </p:spPr>
        <p:txBody>
          <a:bodyPr anchor="ctr">
            <a:normAutofit/>
          </a:bodyPr>
          <a:lstStyle>
            <a:lvl1pPr marL="0" indent="0" algn="ctr">
              <a:buNone/>
              <a:defRPr sz="1200"/>
            </a:lvl1pPr>
          </a:lstStyle>
          <a:p>
            <a:r>
              <a:rPr lang="en-US"/>
              <a:t>Click icon to add picture</a:t>
            </a:r>
            <a:endParaRPr lang="en-US" dirty="0"/>
          </a:p>
        </p:txBody>
      </p:sp>
      <p:sp>
        <p:nvSpPr>
          <p:cNvPr id="31" name="Text Placeholder 6">
            <a:extLst>
              <a:ext uri="{FF2B5EF4-FFF2-40B4-BE49-F238E27FC236}">
                <a16:creationId xmlns:a16="http://schemas.microsoft.com/office/drawing/2014/main" id="{F1943B66-B889-2293-1A59-B08E0A4A09D8}"/>
              </a:ext>
            </a:extLst>
          </p:cNvPr>
          <p:cNvSpPr>
            <a:spLocks noGrp="1"/>
          </p:cNvSpPr>
          <p:nvPr>
            <p:ph type="body" sz="quarter" idx="30" hasCustomPrompt="1"/>
          </p:nvPr>
        </p:nvSpPr>
        <p:spPr>
          <a:xfrm>
            <a:off x="6612485" y="3172615"/>
            <a:ext cx="1193292" cy="829653"/>
          </a:xfrm>
          <a:noFill/>
        </p:spPr>
        <p:txBody>
          <a:bodyPr lIns="182880" tIns="182880" rIns="182880" bIns="182880">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2" name="Text Placeholder 6">
            <a:extLst>
              <a:ext uri="{FF2B5EF4-FFF2-40B4-BE49-F238E27FC236}">
                <a16:creationId xmlns:a16="http://schemas.microsoft.com/office/drawing/2014/main" id="{93FE27AA-101D-9FC1-39E1-665CEBA591FB}"/>
              </a:ext>
            </a:extLst>
          </p:cNvPr>
          <p:cNvSpPr>
            <a:spLocks noGrp="1"/>
          </p:cNvSpPr>
          <p:nvPr>
            <p:ph type="body" sz="quarter" idx="31" hasCustomPrompt="1"/>
          </p:nvPr>
        </p:nvSpPr>
        <p:spPr>
          <a:xfrm>
            <a:off x="7906319" y="1217157"/>
            <a:ext cx="1193292" cy="817460"/>
          </a:xfrm>
          <a:noFill/>
        </p:spPr>
        <p:txBody>
          <a:bodyPr lIns="182880" tIns="182880" rIns="182880" bIns="182880" anchor="b">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5" name="Picture Placeholder 33">
            <a:extLst>
              <a:ext uri="{FF2B5EF4-FFF2-40B4-BE49-F238E27FC236}">
                <a16:creationId xmlns:a16="http://schemas.microsoft.com/office/drawing/2014/main" id="{AFF99AF0-07B4-1CEE-3781-E91ED317B3DE}"/>
              </a:ext>
            </a:extLst>
          </p:cNvPr>
          <p:cNvSpPr>
            <a:spLocks noGrp="1"/>
          </p:cNvSpPr>
          <p:nvPr>
            <p:ph type="pic" sz="quarter" idx="33"/>
          </p:nvPr>
        </p:nvSpPr>
        <p:spPr>
          <a:xfrm>
            <a:off x="7877716" y="2089208"/>
            <a:ext cx="1266284" cy="1916403"/>
          </a:xfrm>
        </p:spPr>
        <p:txBody>
          <a:bodyPr anchor="ctr">
            <a:normAutofit/>
          </a:bodyPr>
          <a:lstStyle>
            <a:lvl1pPr marL="0" indent="0" algn="ctr">
              <a:buNone/>
              <a:defRPr sz="1200"/>
            </a:lvl1pPr>
          </a:lstStyle>
          <a:p>
            <a:r>
              <a:rPr lang="en-US"/>
              <a:t>Click icon to add picture</a:t>
            </a:r>
            <a:endParaRPr lang="en-US" dirty="0"/>
          </a:p>
        </p:txBody>
      </p:sp>
      <p:sp>
        <p:nvSpPr>
          <p:cNvPr id="12" name="Text Placeholder 6">
            <a:extLst>
              <a:ext uri="{FF2B5EF4-FFF2-40B4-BE49-F238E27FC236}">
                <a16:creationId xmlns:a16="http://schemas.microsoft.com/office/drawing/2014/main" id="{FF933B62-8A1A-9AC9-204C-BA2622AA31E4}"/>
              </a:ext>
            </a:extLst>
          </p:cNvPr>
          <p:cNvSpPr>
            <a:spLocks noGrp="1"/>
          </p:cNvSpPr>
          <p:nvPr>
            <p:ph type="body" sz="quarter" idx="39" hasCustomPrompt="1"/>
          </p:nvPr>
        </p:nvSpPr>
        <p:spPr>
          <a:xfrm>
            <a:off x="7877716" y="4055536"/>
            <a:ext cx="1266284" cy="431006"/>
          </a:xfrm>
        </p:spPr>
        <p:txBody>
          <a:bodyPr lIns="0" tIns="0" rIns="0" bIns="0" anchor="ctr">
            <a:noAutofit/>
          </a:bodyPr>
          <a:lstStyle>
            <a:lvl1pPr marL="0" indent="0" algn="l">
              <a:buNone/>
              <a:defRPr sz="2100" b="0" spc="0" baseline="0">
                <a:solidFill>
                  <a:schemeClr val="tx1"/>
                </a:solidFill>
                <a:latin typeface="+mj-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0000</a:t>
            </a:r>
          </a:p>
        </p:txBody>
      </p:sp>
      <p:sp>
        <p:nvSpPr>
          <p:cNvPr id="5" name="Text Placeholder 6">
            <a:extLst>
              <a:ext uri="{FF2B5EF4-FFF2-40B4-BE49-F238E27FC236}">
                <a16:creationId xmlns:a16="http://schemas.microsoft.com/office/drawing/2014/main" id="{BB79CC2F-C039-4C34-3EB1-5535520D66E8}"/>
              </a:ext>
            </a:extLst>
          </p:cNvPr>
          <p:cNvSpPr>
            <a:spLocks noGrp="1"/>
          </p:cNvSpPr>
          <p:nvPr>
            <p:ph type="body" sz="quarter" idx="10" hasCustomPrompt="1"/>
          </p:nvPr>
        </p:nvSpPr>
        <p:spPr>
          <a:xfrm>
            <a:off x="5778718" y="4699326"/>
            <a:ext cx="3122395" cy="431006"/>
          </a:xfrm>
        </p:spPr>
        <p:txBody>
          <a:bodyPr>
            <a:noAutofit/>
          </a:bodyPr>
          <a:lstStyle>
            <a:lvl1pPr marL="0" indent="0" algn="l">
              <a:buNone/>
              <a:defRPr sz="1500" b="1" spc="225" baseline="0">
                <a:solidFill>
                  <a:schemeClr val="accent2"/>
                </a:solidFill>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SUBTITLE</a:t>
            </a:r>
          </a:p>
        </p:txBody>
      </p:sp>
    </p:spTree>
    <p:extLst>
      <p:ext uri="{BB962C8B-B14F-4D97-AF65-F5344CB8AC3E}">
        <p14:creationId xmlns:p14="http://schemas.microsoft.com/office/powerpoint/2010/main" val="20014990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meline_10">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6B855-995C-1225-6A02-C46FF326D417}"/>
              </a:ext>
            </a:extLst>
          </p:cNvPr>
          <p:cNvSpPr>
            <a:spLocks noGrp="1"/>
          </p:cNvSpPr>
          <p:nvPr>
            <p:ph type="title" hasCustomPrompt="1"/>
          </p:nvPr>
        </p:nvSpPr>
        <p:spPr>
          <a:xfrm>
            <a:off x="406390" y="261967"/>
            <a:ext cx="3329996" cy="1282106"/>
          </a:xfrm>
        </p:spPr>
        <p:txBody>
          <a:bodyPr>
            <a:noAutofit/>
          </a:bodyPr>
          <a:lstStyle>
            <a:lvl1pPr algn="l">
              <a:lnSpc>
                <a:spcPct val="80000"/>
              </a:lnSpc>
              <a:defRPr sz="3750" b="0" cap="all" baseline="0">
                <a:solidFill>
                  <a:schemeClr val="accent2"/>
                </a:solidFill>
              </a:defRPr>
            </a:lvl1pPr>
          </a:lstStyle>
          <a:p>
            <a:r>
              <a:rPr lang="en-US" dirty="0"/>
              <a:t>ADD TITLE</a:t>
            </a:r>
          </a:p>
        </p:txBody>
      </p:sp>
      <p:sp>
        <p:nvSpPr>
          <p:cNvPr id="13" name="Text Placeholder 6">
            <a:extLst>
              <a:ext uri="{FF2B5EF4-FFF2-40B4-BE49-F238E27FC236}">
                <a16:creationId xmlns:a16="http://schemas.microsoft.com/office/drawing/2014/main" id="{14571D03-3912-128C-8D30-1EEDCA60CCC0}"/>
              </a:ext>
            </a:extLst>
          </p:cNvPr>
          <p:cNvSpPr>
            <a:spLocks noGrp="1"/>
          </p:cNvSpPr>
          <p:nvPr>
            <p:ph type="body" sz="quarter" idx="18" hasCustomPrompt="1"/>
          </p:nvPr>
        </p:nvSpPr>
        <p:spPr>
          <a:xfrm>
            <a:off x="32224" y="1605137"/>
            <a:ext cx="1210664" cy="243635"/>
          </a:xfrm>
          <a:solidFill>
            <a:schemeClr val="accent3">
              <a:alpha val="81000"/>
            </a:schemeClr>
          </a:solidFill>
        </p:spPr>
        <p:txBody>
          <a:bodyPr lIns="182880" tIns="45720" rIns="182880" bIns="45720" anchor="t">
            <a:noAutofit/>
          </a:bodyPr>
          <a:lstStyle>
            <a:lvl1pPr marL="0" indent="0" algn="l">
              <a:lnSpc>
                <a:spcPct val="100000"/>
              </a:lnSpc>
              <a:spcBef>
                <a:spcPts val="0"/>
              </a:spcBef>
              <a:buNone/>
              <a:defRPr sz="825" b="1" cap="all" spc="263" baseline="0">
                <a:solidFill>
                  <a:schemeClr val="accent2"/>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6" name="Text Placeholder 6">
            <a:extLst>
              <a:ext uri="{FF2B5EF4-FFF2-40B4-BE49-F238E27FC236}">
                <a16:creationId xmlns:a16="http://schemas.microsoft.com/office/drawing/2014/main" id="{8BA70EC6-938E-0C76-59B1-A0D291AC520E}"/>
              </a:ext>
            </a:extLst>
          </p:cNvPr>
          <p:cNvSpPr>
            <a:spLocks noGrp="1"/>
          </p:cNvSpPr>
          <p:nvPr>
            <p:ph type="body" sz="quarter" idx="25" hasCustomPrompt="1"/>
          </p:nvPr>
        </p:nvSpPr>
        <p:spPr>
          <a:xfrm>
            <a:off x="31219" y="1890841"/>
            <a:ext cx="1211744" cy="489904"/>
          </a:xfrm>
          <a:noFill/>
        </p:spPr>
        <p:txBody>
          <a:bodyPr lIns="182880" tIns="0" rIns="182880" bIns="0" anchor="t">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4" name="Picture Placeholder 33">
            <a:extLst>
              <a:ext uri="{FF2B5EF4-FFF2-40B4-BE49-F238E27FC236}">
                <a16:creationId xmlns:a16="http://schemas.microsoft.com/office/drawing/2014/main" id="{39C37C26-8255-6660-DCE1-D05B99B82D0D}"/>
              </a:ext>
            </a:extLst>
          </p:cNvPr>
          <p:cNvSpPr>
            <a:spLocks noGrp="1"/>
          </p:cNvSpPr>
          <p:nvPr>
            <p:ph type="pic" sz="quarter" idx="32"/>
          </p:nvPr>
        </p:nvSpPr>
        <p:spPr>
          <a:xfrm>
            <a:off x="1" y="2428764"/>
            <a:ext cx="1270199" cy="2086086"/>
          </a:xfrm>
        </p:spPr>
        <p:txBody>
          <a:bodyPr anchor="ctr">
            <a:noAutofit/>
          </a:bodyPr>
          <a:lstStyle>
            <a:lvl1pPr marL="0" indent="0" algn="ctr">
              <a:buNone/>
              <a:defRPr sz="1200"/>
            </a:lvl1pPr>
          </a:lstStyle>
          <a:p>
            <a:r>
              <a:rPr lang="en-US"/>
              <a:t>Click icon to add picture</a:t>
            </a:r>
            <a:endParaRPr lang="en-US" dirty="0"/>
          </a:p>
        </p:txBody>
      </p:sp>
      <p:sp>
        <p:nvSpPr>
          <p:cNvPr id="36" name="Picture Placeholder 33">
            <a:extLst>
              <a:ext uri="{FF2B5EF4-FFF2-40B4-BE49-F238E27FC236}">
                <a16:creationId xmlns:a16="http://schemas.microsoft.com/office/drawing/2014/main" id="{B8B0653A-87D0-F144-0A04-EC18C75CDE46}"/>
              </a:ext>
            </a:extLst>
          </p:cNvPr>
          <p:cNvSpPr>
            <a:spLocks noGrp="1"/>
          </p:cNvSpPr>
          <p:nvPr>
            <p:ph type="pic" sz="quarter" idx="34"/>
          </p:nvPr>
        </p:nvSpPr>
        <p:spPr>
          <a:xfrm>
            <a:off x="1298298" y="1979893"/>
            <a:ext cx="1296695" cy="1916403"/>
          </a:xfrm>
        </p:spPr>
        <p:txBody>
          <a:bodyPr anchor="ctr">
            <a:normAutofit/>
          </a:bodyPr>
          <a:lstStyle>
            <a:lvl1pPr marL="0" indent="0" algn="ctr">
              <a:buNone/>
              <a:defRPr sz="1200"/>
            </a:lvl1pPr>
          </a:lstStyle>
          <a:p>
            <a:r>
              <a:rPr lang="en-US"/>
              <a:t>Click icon to add picture</a:t>
            </a:r>
            <a:endParaRPr lang="en-US" dirty="0"/>
          </a:p>
        </p:txBody>
      </p:sp>
      <p:sp>
        <p:nvSpPr>
          <p:cNvPr id="14" name="Text Placeholder 6">
            <a:extLst>
              <a:ext uri="{FF2B5EF4-FFF2-40B4-BE49-F238E27FC236}">
                <a16:creationId xmlns:a16="http://schemas.microsoft.com/office/drawing/2014/main" id="{7EA05B06-C5E5-5673-DC81-CB66BFD9422A}"/>
              </a:ext>
            </a:extLst>
          </p:cNvPr>
          <p:cNvSpPr>
            <a:spLocks noGrp="1"/>
          </p:cNvSpPr>
          <p:nvPr>
            <p:ph type="body" sz="quarter" idx="19" hasCustomPrompt="1"/>
          </p:nvPr>
        </p:nvSpPr>
        <p:spPr>
          <a:xfrm>
            <a:off x="1328446" y="3962400"/>
            <a:ext cx="1234440" cy="243635"/>
          </a:xfrm>
          <a:solidFill>
            <a:schemeClr val="accent3">
              <a:alpha val="81000"/>
            </a:schemeClr>
          </a:solidFill>
        </p:spPr>
        <p:txBody>
          <a:bodyPr lIns="182880" tIns="45720" rIns="182880" bIns="45720" anchor="t">
            <a:noAutofit/>
          </a:bodyPr>
          <a:lstStyle>
            <a:lvl1pPr marL="0" indent="0" algn="l">
              <a:lnSpc>
                <a:spcPct val="100000"/>
              </a:lnSpc>
              <a:spcBef>
                <a:spcPts val="0"/>
              </a:spcBef>
              <a:buNone/>
              <a:defRPr sz="825" b="1" cap="all" spc="263" baseline="0">
                <a:solidFill>
                  <a:schemeClr val="accent2"/>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7" name="Text Placeholder 6">
            <a:extLst>
              <a:ext uri="{FF2B5EF4-FFF2-40B4-BE49-F238E27FC236}">
                <a16:creationId xmlns:a16="http://schemas.microsoft.com/office/drawing/2014/main" id="{45208294-243B-6B1C-7B4D-D51C83E833BA}"/>
              </a:ext>
            </a:extLst>
          </p:cNvPr>
          <p:cNvSpPr>
            <a:spLocks noGrp="1"/>
          </p:cNvSpPr>
          <p:nvPr>
            <p:ph type="body" sz="quarter" idx="26" hasCustomPrompt="1"/>
          </p:nvPr>
        </p:nvSpPr>
        <p:spPr>
          <a:xfrm>
            <a:off x="1327565" y="4249370"/>
            <a:ext cx="1227947" cy="754380"/>
          </a:xfrm>
          <a:solidFill>
            <a:schemeClr val="accent3">
              <a:alpha val="81000"/>
            </a:schemeClr>
          </a:solidFill>
        </p:spPr>
        <p:txBody>
          <a:bodyPr lIns="182880" tIns="0" rIns="182880" bIns="0" anchor="t">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5" name="Text Placeholder 6">
            <a:extLst>
              <a:ext uri="{FF2B5EF4-FFF2-40B4-BE49-F238E27FC236}">
                <a16:creationId xmlns:a16="http://schemas.microsoft.com/office/drawing/2014/main" id="{A38DA923-7BD9-8E4D-13E3-451F9146255A}"/>
              </a:ext>
            </a:extLst>
          </p:cNvPr>
          <p:cNvSpPr>
            <a:spLocks noGrp="1"/>
          </p:cNvSpPr>
          <p:nvPr>
            <p:ph type="body" sz="quarter" idx="20" hasCustomPrompt="1"/>
          </p:nvPr>
        </p:nvSpPr>
        <p:spPr>
          <a:xfrm>
            <a:off x="2656132" y="1944150"/>
            <a:ext cx="1220510" cy="243635"/>
          </a:xfrm>
          <a:solidFill>
            <a:schemeClr val="accent3">
              <a:alpha val="81000"/>
            </a:schemeClr>
          </a:solidFill>
        </p:spPr>
        <p:txBody>
          <a:bodyPr lIns="182880" tIns="45720" rIns="182880" bIns="45720" anchor="t">
            <a:noAutofit/>
          </a:bodyPr>
          <a:lstStyle>
            <a:lvl1pPr marL="0" indent="0" algn="l">
              <a:lnSpc>
                <a:spcPct val="100000"/>
              </a:lnSpc>
              <a:spcBef>
                <a:spcPts val="0"/>
              </a:spcBef>
              <a:buNone/>
              <a:defRPr sz="825" b="1" cap="all" spc="263" baseline="0">
                <a:solidFill>
                  <a:schemeClr val="accent2"/>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41" name="Text Placeholder 6">
            <a:extLst>
              <a:ext uri="{FF2B5EF4-FFF2-40B4-BE49-F238E27FC236}">
                <a16:creationId xmlns:a16="http://schemas.microsoft.com/office/drawing/2014/main" id="{D1A1881B-011B-36DA-64F4-B3F2F7C1D767}"/>
              </a:ext>
            </a:extLst>
          </p:cNvPr>
          <p:cNvSpPr>
            <a:spLocks noGrp="1"/>
          </p:cNvSpPr>
          <p:nvPr>
            <p:ph type="body" sz="quarter" idx="40" hasCustomPrompt="1"/>
          </p:nvPr>
        </p:nvSpPr>
        <p:spPr>
          <a:xfrm>
            <a:off x="2650328" y="2227525"/>
            <a:ext cx="1234440" cy="579314"/>
          </a:xfrm>
          <a:solidFill>
            <a:schemeClr val="accent3">
              <a:alpha val="81000"/>
            </a:schemeClr>
          </a:solidFill>
        </p:spPr>
        <p:txBody>
          <a:bodyPr lIns="182880" tIns="0" rIns="182880" bIns="0" anchor="t">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7" name="Picture Placeholder 33">
            <a:extLst>
              <a:ext uri="{FF2B5EF4-FFF2-40B4-BE49-F238E27FC236}">
                <a16:creationId xmlns:a16="http://schemas.microsoft.com/office/drawing/2014/main" id="{2D436861-E5E4-0D02-515D-5135ED5C81BD}"/>
              </a:ext>
            </a:extLst>
          </p:cNvPr>
          <p:cNvSpPr>
            <a:spLocks noGrp="1"/>
          </p:cNvSpPr>
          <p:nvPr>
            <p:ph type="pic" sz="quarter" idx="35"/>
          </p:nvPr>
        </p:nvSpPr>
        <p:spPr>
          <a:xfrm>
            <a:off x="2623090" y="2862019"/>
            <a:ext cx="1285950" cy="1385369"/>
          </a:xfrm>
        </p:spPr>
        <p:txBody>
          <a:bodyPr anchor="ctr">
            <a:normAutofit/>
          </a:bodyPr>
          <a:lstStyle>
            <a:lvl1pPr marL="0" indent="0" algn="ctr">
              <a:buNone/>
              <a:defRPr sz="1200"/>
            </a:lvl1pPr>
          </a:lstStyle>
          <a:p>
            <a:r>
              <a:rPr lang="en-US"/>
              <a:t>Click icon to add picture</a:t>
            </a:r>
            <a:endParaRPr lang="en-US" dirty="0"/>
          </a:p>
        </p:txBody>
      </p:sp>
      <p:sp>
        <p:nvSpPr>
          <p:cNvPr id="38" name="Picture Placeholder 33">
            <a:extLst>
              <a:ext uri="{FF2B5EF4-FFF2-40B4-BE49-F238E27FC236}">
                <a16:creationId xmlns:a16="http://schemas.microsoft.com/office/drawing/2014/main" id="{38A682C7-CD55-0D0D-115A-C741A38A9D57}"/>
              </a:ext>
            </a:extLst>
          </p:cNvPr>
          <p:cNvSpPr>
            <a:spLocks noGrp="1"/>
          </p:cNvSpPr>
          <p:nvPr>
            <p:ph type="pic" sz="quarter" idx="36"/>
          </p:nvPr>
        </p:nvSpPr>
        <p:spPr>
          <a:xfrm>
            <a:off x="3937139" y="1377430"/>
            <a:ext cx="1285949" cy="1916402"/>
          </a:xfrm>
        </p:spPr>
        <p:txBody>
          <a:bodyPr anchor="ctr">
            <a:normAutofit/>
          </a:bodyPr>
          <a:lstStyle>
            <a:lvl1pPr marL="0" indent="0" algn="ctr">
              <a:buNone/>
              <a:defRPr sz="1200"/>
            </a:lvl1pPr>
          </a:lstStyle>
          <a:p>
            <a:r>
              <a:rPr lang="en-US"/>
              <a:t>Click icon to add picture</a:t>
            </a:r>
            <a:endParaRPr lang="en-US" dirty="0"/>
          </a:p>
        </p:txBody>
      </p:sp>
      <p:sp>
        <p:nvSpPr>
          <p:cNvPr id="16" name="Text Placeholder 6">
            <a:extLst>
              <a:ext uri="{FF2B5EF4-FFF2-40B4-BE49-F238E27FC236}">
                <a16:creationId xmlns:a16="http://schemas.microsoft.com/office/drawing/2014/main" id="{7F6E7494-2D33-4F23-B04B-9FE71522F9FC}"/>
              </a:ext>
            </a:extLst>
          </p:cNvPr>
          <p:cNvSpPr>
            <a:spLocks noGrp="1"/>
          </p:cNvSpPr>
          <p:nvPr>
            <p:ph type="body" sz="quarter" idx="21" hasCustomPrompt="1"/>
          </p:nvPr>
        </p:nvSpPr>
        <p:spPr>
          <a:xfrm>
            <a:off x="3964448" y="3349404"/>
            <a:ext cx="1237848" cy="243635"/>
          </a:xfrm>
          <a:solidFill>
            <a:schemeClr val="accent3">
              <a:alpha val="81000"/>
            </a:schemeClr>
          </a:solidFill>
        </p:spPr>
        <p:txBody>
          <a:bodyPr lIns="182880" tIns="45720" rIns="182880" bIns="45720" anchor="t">
            <a:noAutofit/>
          </a:bodyPr>
          <a:lstStyle>
            <a:lvl1pPr marL="0" indent="0" algn="l">
              <a:lnSpc>
                <a:spcPct val="100000"/>
              </a:lnSpc>
              <a:spcBef>
                <a:spcPts val="0"/>
              </a:spcBef>
              <a:buNone/>
              <a:defRPr sz="825" b="1" cap="all" spc="263" baseline="0">
                <a:solidFill>
                  <a:schemeClr val="accent2"/>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29" name="Text Placeholder 6">
            <a:extLst>
              <a:ext uri="{FF2B5EF4-FFF2-40B4-BE49-F238E27FC236}">
                <a16:creationId xmlns:a16="http://schemas.microsoft.com/office/drawing/2014/main" id="{C9DE0F18-7248-091B-B3CF-C52106002CCE}"/>
              </a:ext>
            </a:extLst>
          </p:cNvPr>
          <p:cNvSpPr>
            <a:spLocks noGrp="1"/>
          </p:cNvSpPr>
          <p:nvPr>
            <p:ph type="body" sz="quarter" idx="28" hasCustomPrompt="1"/>
          </p:nvPr>
        </p:nvSpPr>
        <p:spPr>
          <a:xfrm>
            <a:off x="3960482" y="3640058"/>
            <a:ext cx="1234440" cy="754380"/>
          </a:xfrm>
          <a:solidFill>
            <a:schemeClr val="accent3">
              <a:alpha val="81000"/>
            </a:schemeClr>
          </a:solidFill>
        </p:spPr>
        <p:txBody>
          <a:bodyPr lIns="182880" tIns="0" rIns="182880" bIns="0" anchor="t">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7" name="Text Placeholder 6">
            <a:extLst>
              <a:ext uri="{FF2B5EF4-FFF2-40B4-BE49-F238E27FC236}">
                <a16:creationId xmlns:a16="http://schemas.microsoft.com/office/drawing/2014/main" id="{E7663574-0331-2A27-3254-9D65F05A0CA1}"/>
              </a:ext>
            </a:extLst>
          </p:cNvPr>
          <p:cNvSpPr>
            <a:spLocks noGrp="1"/>
          </p:cNvSpPr>
          <p:nvPr>
            <p:ph type="body" sz="quarter" idx="22" hasCustomPrompt="1"/>
          </p:nvPr>
        </p:nvSpPr>
        <p:spPr>
          <a:xfrm>
            <a:off x="5283585" y="1448212"/>
            <a:ext cx="1234440" cy="243635"/>
          </a:xfrm>
          <a:solidFill>
            <a:schemeClr val="accent3">
              <a:alpha val="81000"/>
            </a:schemeClr>
          </a:solidFill>
        </p:spPr>
        <p:txBody>
          <a:bodyPr lIns="182880" tIns="45720" rIns="182880" bIns="45720" anchor="t">
            <a:noAutofit/>
          </a:bodyPr>
          <a:lstStyle>
            <a:lvl1pPr marL="0" indent="0" algn="l">
              <a:lnSpc>
                <a:spcPct val="100000"/>
              </a:lnSpc>
              <a:spcBef>
                <a:spcPts val="0"/>
              </a:spcBef>
              <a:buNone/>
              <a:defRPr sz="825" b="1" cap="all" spc="263" baseline="0">
                <a:solidFill>
                  <a:schemeClr val="accent2"/>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30" name="Text Placeholder 6">
            <a:extLst>
              <a:ext uri="{FF2B5EF4-FFF2-40B4-BE49-F238E27FC236}">
                <a16:creationId xmlns:a16="http://schemas.microsoft.com/office/drawing/2014/main" id="{9940A882-262E-11D9-20F5-FC422DA6058B}"/>
              </a:ext>
            </a:extLst>
          </p:cNvPr>
          <p:cNvSpPr>
            <a:spLocks noGrp="1"/>
          </p:cNvSpPr>
          <p:nvPr>
            <p:ph type="body" sz="quarter" idx="29" hasCustomPrompt="1"/>
          </p:nvPr>
        </p:nvSpPr>
        <p:spPr>
          <a:xfrm>
            <a:off x="5277003" y="1733320"/>
            <a:ext cx="1234440" cy="579314"/>
          </a:xfrm>
          <a:solidFill>
            <a:schemeClr val="accent3">
              <a:alpha val="81000"/>
            </a:schemeClr>
          </a:solidFill>
        </p:spPr>
        <p:txBody>
          <a:bodyPr lIns="182880" tIns="0" rIns="182880" bIns="0" anchor="t">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9" name="Picture Placeholder 33">
            <a:extLst>
              <a:ext uri="{FF2B5EF4-FFF2-40B4-BE49-F238E27FC236}">
                <a16:creationId xmlns:a16="http://schemas.microsoft.com/office/drawing/2014/main" id="{6D2E46AE-8931-07D9-E4BA-236767F05123}"/>
              </a:ext>
            </a:extLst>
          </p:cNvPr>
          <p:cNvSpPr>
            <a:spLocks noGrp="1"/>
          </p:cNvSpPr>
          <p:nvPr>
            <p:ph type="pic" sz="quarter" idx="37"/>
          </p:nvPr>
        </p:nvSpPr>
        <p:spPr>
          <a:xfrm>
            <a:off x="5251186" y="2360770"/>
            <a:ext cx="1284385" cy="1375412"/>
          </a:xfrm>
        </p:spPr>
        <p:txBody>
          <a:bodyPr anchor="ctr">
            <a:normAutofit/>
          </a:bodyPr>
          <a:lstStyle>
            <a:lvl1pPr marL="0" indent="0" algn="ctr">
              <a:buNone/>
              <a:defRPr sz="1200"/>
            </a:lvl1pPr>
          </a:lstStyle>
          <a:p>
            <a:r>
              <a:rPr lang="en-US"/>
              <a:t>Click icon to add picture</a:t>
            </a:r>
            <a:endParaRPr lang="en-US" dirty="0"/>
          </a:p>
        </p:txBody>
      </p:sp>
      <p:sp>
        <p:nvSpPr>
          <p:cNvPr id="40" name="Picture Placeholder 33">
            <a:extLst>
              <a:ext uri="{FF2B5EF4-FFF2-40B4-BE49-F238E27FC236}">
                <a16:creationId xmlns:a16="http://schemas.microsoft.com/office/drawing/2014/main" id="{295565B1-ACA7-F26E-8827-05E8356C7C54}"/>
              </a:ext>
            </a:extLst>
          </p:cNvPr>
          <p:cNvSpPr>
            <a:spLocks noGrp="1"/>
          </p:cNvSpPr>
          <p:nvPr>
            <p:ph type="pic" sz="quarter" idx="38"/>
          </p:nvPr>
        </p:nvSpPr>
        <p:spPr>
          <a:xfrm>
            <a:off x="6563669" y="684661"/>
            <a:ext cx="1285949" cy="2215702"/>
          </a:xfrm>
        </p:spPr>
        <p:txBody>
          <a:bodyPr anchor="ctr">
            <a:normAutofit/>
          </a:bodyPr>
          <a:lstStyle>
            <a:lvl1pPr marL="0" indent="0" algn="ctr">
              <a:buNone/>
              <a:defRPr sz="1200"/>
            </a:lvl1pPr>
          </a:lstStyle>
          <a:p>
            <a:r>
              <a:rPr lang="en-US"/>
              <a:t>Click icon to add picture</a:t>
            </a:r>
            <a:endParaRPr lang="en-US" dirty="0"/>
          </a:p>
        </p:txBody>
      </p:sp>
      <p:sp>
        <p:nvSpPr>
          <p:cNvPr id="18" name="Text Placeholder 6">
            <a:extLst>
              <a:ext uri="{FF2B5EF4-FFF2-40B4-BE49-F238E27FC236}">
                <a16:creationId xmlns:a16="http://schemas.microsoft.com/office/drawing/2014/main" id="{B4B87247-E9C1-A9FC-156A-D7CE28F76699}"/>
              </a:ext>
            </a:extLst>
          </p:cNvPr>
          <p:cNvSpPr>
            <a:spLocks noGrp="1"/>
          </p:cNvSpPr>
          <p:nvPr>
            <p:ph type="body" sz="quarter" idx="23" hasCustomPrompt="1"/>
          </p:nvPr>
        </p:nvSpPr>
        <p:spPr>
          <a:xfrm>
            <a:off x="6603503" y="2974649"/>
            <a:ext cx="1228346" cy="243635"/>
          </a:xfrm>
          <a:solidFill>
            <a:schemeClr val="accent3">
              <a:alpha val="81000"/>
            </a:schemeClr>
          </a:solidFill>
        </p:spPr>
        <p:txBody>
          <a:bodyPr lIns="182880" tIns="45720" rIns="182880" bIns="45720" anchor="t">
            <a:noAutofit/>
          </a:bodyPr>
          <a:lstStyle>
            <a:lvl1pPr marL="0" indent="0" algn="l">
              <a:lnSpc>
                <a:spcPct val="100000"/>
              </a:lnSpc>
              <a:spcBef>
                <a:spcPts val="0"/>
              </a:spcBef>
              <a:buNone/>
              <a:defRPr sz="825" b="1" cap="all" spc="263" baseline="0">
                <a:solidFill>
                  <a:schemeClr val="accent2"/>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31" name="Text Placeholder 6">
            <a:extLst>
              <a:ext uri="{FF2B5EF4-FFF2-40B4-BE49-F238E27FC236}">
                <a16:creationId xmlns:a16="http://schemas.microsoft.com/office/drawing/2014/main" id="{F1943B66-B889-2293-1A59-B08E0A4A09D8}"/>
              </a:ext>
            </a:extLst>
          </p:cNvPr>
          <p:cNvSpPr>
            <a:spLocks noGrp="1"/>
          </p:cNvSpPr>
          <p:nvPr>
            <p:ph type="body" sz="quarter" idx="30" hasCustomPrompt="1"/>
          </p:nvPr>
        </p:nvSpPr>
        <p:spPr>
          <a:xfrm>
            <a:off x="6601981" y="3251310"/>
            <a:ext cx="1234440" cy="754380"/>
          </a:xfrm>
          <a:solidFill>
            <a:schemeClr val="accent3">
              <a:alpha val="81000"/>
            </a:schemeClr>
          </a:solidFill>
        </p:spPr>
        <p:txBody>
          <a:bodyPr lIns="182880" tIns="0" rIns="182880" bIns="0" anchor="t">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19" name="Text Placeholder 6">
            <a:extLst>
              <a:ext uri="{FF2B5EF4-FFF2-40B4-BE49-F238E27FC236}">
                <a16:creationId xmlns:a16="http://schemas.microsoft.com/office/drawing/2014/main" id="{3C2E5A00-52D0-BE21-D13F-C508F7DB5656}"/>
              </a:ext>
            </a:extLst>
          </p:cNvPr>
          <p:cNvSpPr>
            <a:spLocks noGrp="1"/>
          </p:cNvSpPr>
          <p:nvPr>
            <p:ph type="body" sz="quarter" idx="24" hasCustomPrompt="1"/>
          </p:nvPr>
        </p:nvSpPr>
        <p:spPr>
          <a:xfrm>
            <a:off x="7886101" y="1180212"/>
            <a:ext cx="1234440" cy="243635"/>
          </a:xfrm>
          <a:solidFill>
            <a:schemeClr val="accent3">
              <a:alpha val="81000"/>
            </a:schemeClr>
          </a:solidFill>
        </p:spPr>
        <p:txBody>
          <a:bodyPr lIns="182880" tIns="45720" rIns="182880" bIns="45720" anchor="t">
            <a:noAutofit/>
          </a:bodyPr>
          <a:lstStyle>
            <a:lvl1pPr marL="0" indent="0" algn="l">
              <a:lnSpc>
                <a:spcPct val="100000"/>
              </a:lnSpc>
              <a:spcBef>
                <a:spcPts val="0"/>
              </a:spcBef>
              <a:buNone/>
              <a:defRPr sz="825" b="1" cap="all" spc="263" baseline="0">
                <a:solidFill>
                  <a:schemeClr val="accent2"/>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a:t>
            </a:r>
          </a:p>
        </p:txBody>
      </p:sp>
      <p:sp>
        <p:nvSpPr>
          <p:cNvPr id="32" name="Text Placeholder 6">
            <a:extLst>
              <a:ext uri="{FF2B5EF4-FFF2-40B4-BE49-F238E27FC236}">
                <a16:creationId xmlns:a16="http://schemas.microsoft.com/office/drawing/2014/main" id="{93FE27AA-101D-9FC1-39E1-665CEBA591FB}"/>
              </a:ext>
            </a:extLst>
          </p:cNvPr>
          <p:cNvSpPr>
            <a:spLocks noGrp="1"/>
          </p:cNvSpPr>
          <p:nvPr>
            <p:ph type="body" sz="quarter" idx="31" hasCustomPrompt="1"/>
          </p:nvPr>
        </p:nvSpPr>
        <p:spPr>
          <a:xfrm>
            <a:off x="7887374" y="1471104"/>
            <a:ext cx="1234440" cy="579314"/>
          </a:xfrm>
          <a:solidFill>
            <a:schemeClr val="accent3">
              <a:alpha val="81000"/>
            </a:schemeClr>
          </a:solidFill>
        </p:spPr>
        <p:txBody>
          <a:bodyPr lIns="182880" tIns="0" rIns="182880" bIns="0" anchor="t">
            <a:noAutofit/>
          </a:bodyPr>
          <a:lstStyle>
            <a:lvl1pPr marL="0" indent="0" algn="l">
              <a:lnSpc>
                <a:spcPct val="113000"/>
              </a:lnSpc>
              <a:buNone/>
              <a:defRPr sz="750" b="0" spc="0" baseline="0">
                <a:solidFill>
                  <a:schemeClr val="accent3">
                    <a:lumMod val="10000"/>
                  </a:schemeClr>
                </a:solidFill>
                <a:latin typeface="+mn-lt"/>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text here</a:t>
            </a:r>
          </a:p>
        </p:txBody>
      </p:sp>
      <p:sp>
        <p:nvSpPr>
          <p:cNvPr id="35" name="Picture Placeholder 33">
            <a:extLst>
              <a:ext uri="{FF2B5EF4-FFF2-40B4-BE49-F238E27FC236}">
                <a16:creationId xmlns:a16="http://schemas.microsoft.com/office/drawing/2014/main" id="{AFF99AF0-07B4-1CEE-3781-E91ED317B3DE}"/>
              </a:ext>
            </a:extLst>
          </p:cNvPr>
          <p:cNvSpPr>
            <a:spLocks noGrp="1"/>
          </p:cNvSpPr>
          <p:nvPr>
            <p:ph type="pic" sz="quarter" idx="33"/>
          </p:nvPr>
        </p:nvSpPr>
        <p:spPr>
          <a:xfrm>
            <a:off x="7877716" y="2089208"/>
            <a:ext cx="1266284" cy="1916403"/>
          </a:xfrm>
        </p:spPr>
        <p:txBody>
          <a:bodyPr anchor="ctr">
            <a:normAutofit/>
          </a:bodyPr>
          <a:lstStyle>
            <a:lvl1pPr marL="0" indent="0" algn="ctr">
              <a:buNone/>
              <a:defRPr sz="1200"/>
            </a:lvl1pPr>
          </a:lstStyle>
          <a:p>
            <a:r>
              <a:rPr lang="en-US"/>
              <a:t>Click icon to add picture</a:t>
            </a:r>
            <a:endParaRPr lang="en-US" dirty="0"/>
          </a:p>
        </p:txBody>
      </p:sp>
      <p:sp>
        <p:nvSpPr>
          <p:cNvPr id="5" name="Text Placeholder 6">
            <a:extLst>
              <a:ext uri="{FF2B5EF4-FFF2-40B4-BE49-F238E27FC236}">
                <a16:creationId xmlns:a16="http://schemas.microsoft.com/office/drawing/2014/main" id="{BB79CC2F-C039-4C34-3EB1-5535520D66E8}"/>
              </a:ext>
            </a:extLst>
          </p:cNvPr>
          <p:cNvSpPr>
            <a:spLocks noGrp="1"/>
          </p:cNvSpPr>
          <p:nvPr>
            <p:ph type="body" sz="quarter" idx="10" hasCustomPrompt="1"/>
          </p:nvPr>
        </p:nvSpPr>
        <p:spPr>
          <a:xfrm>
            <a:off x="5778718" y="4699326"/>
            <a:ext cx="3122395" cy="431006"/>
          </a:xfrm>
        </p:spPr>
        <p:txBody>
          <a:bodyPr>
            <a:noAutofit/>
          </a:bodyPr>
          <a:lstStyle>
            <a:lvl1pPr marL="0" indent="0" algn="l">
              <a:buNone/>
              <a:defRPr sz="1500" b="1" spc="225" baseline="0">
                <a:solidFill>
                  <a:schemeClr val="accent2"/>
                </a:solidFill>
              </a:defRPr>
            </a:lvl1pPr>
            <a:lvl2pPr marL="342900" indent="0">
              <a:buNone/>
              <a:defRPr>
                <a:solidFill>
                  <a:schemeClr val="accent5"/>
                </a:solidFill>
              </a:defRPr>
            </a:lvl2pPr>
            <a:lvl3pPr marL="685800" indent="0">
              <a:buNone/>
              <a:defRPr>
                <a:solidFill>
                  <a:schemeClr val="accent5"/>
                </a:solidFill>
              </a:defRPr>
            </a:lvl3pPr>
            <a:lvl4pPr marL="1028700" indent="0">
              <a:buNone/>
              <a:defRPr>
                <a:solidFill>
                  <a:schemeClr val="accent5"/>
                </a:solidFill>
              </a:defRPr>
            </a:lvl4pPr>
            <a:lvl5pPr marL="1371600" indent="0">
              <a:buNone/>
              <a:defRPr>
                <a:solidFill>
                  <a:schemeClr val="accent5"/>
                </a:solidFill>
              </a:defRPr>
            </a:lvl5pPr>
          </a:lstStyle>
          <a:p>
            <a:pPr lvl="0"/>
            <a:r>
              <a:rPr lang="en-US" dirty="0"/>
              <a:t>ADD SUBTITLE</a:t>
            </a:r>
          </a:p>
        </p:txBody>
      </p:sp>
    </p:spTree>
    <p:extLst>
      <p:ext uri="{BB962C8B-B14F-4D97-AF65-F5344CB8AC3E}">
        <p14:creationId xmlns:p14="http://schemas.microsoft.com/office/powerpoint/2010/main" val="2903781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able of contents / Agenda">
    <p:bg>
      <p:bgPr>
        <a:solidFill>
          <a:srgbClr val="00668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A4F36-C02A-5AE6-A02E-07B65FADFD52}"/>
              </a:ext>
            </a:extLst>
          </p:cNvPr>
          <p:cNvSpPr>
            <a:spLocks noGrp="1"/>
          </p:cNvSpPr>
          <p:nvPr>
            <p:ph type="title"/>
          </p:nvPr>
        </p:nvSpPr>
        <p:spPr>
          <a:xfrm>
            <a:off x="432000" y="288000"/>
            <a:ext cx="7920000" cy="720000"/>
          </a:xfrm>
        </p:spPr>
        <p:txBody>
          <a:bodyPr anchor="b">
            <a:noAutofit/>
          </a:bodyPr>
          <a:lstStyle>
            <a:lvl1pPr>
              <a:defRPr sz="2800" b="0">
                <a:solidFill>
                  <a:schemeClr val="bg1"/>
                </a:solidFill>
              </a:defRPr>
            </a:lvl1p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1D538C95-3302-D845-A300-57D6F57D8835}"/>
              </a:ext>
            </a:extLst>
          </p:cNvPr>
          <p:cNvSpPr>
            <a:spLocks noGrp="1"/>
          </p:cNvSpPr>
          <p:nvPr>
            <p:ph type="body" sz="quarter" idx="13"/>
          </p:nvPr>
        </p:nvSpPr>
        <p:spPr>
          <a:xfrm>
            <a:off x="431799" y="1116000"/>
            <a:ext cx="7919999" cy="2880000"/>
          </a:xfrm>
        </p:spPr>
        <p:txBody>
          <a:bodyPr anchor="t"/>
          <a:lstStyle>
            <a:lvl1pPr>
              <a:spcBef>
                <a:spcPts val="300"/>
              </a:spcBef>
              <a:defRPr sz="1800">
                <a:solidFill>
                  <a:schemeClr val="bg1"/>
                </a:solidFill>
              </a:defRPr>
            </a:lvl1pPr>
            <a:lvl2pPr marL="446088" indent="-446088">
              <a:spcBef>
                <a:spcPts val="200"/>
              </a:spcBef>
              <a:buFont typeface="+mj-lt"/>
              <a:buAutoNum type="arabicPeriod"/>
              <a:tabLst/>
              <a:defRPr sz="1800">
                <a:solidFill>
                  <a:schemeClr val="bg1"/>
                </a:solidFill>
              </a:defRPr>
            </a:lvl2pPr>
            <a:lvl3pPr>
              <a:buClr>
                <a:schemeClr val="bg1"/>
              </a:buClr>
              <a:defRPr sz="1800">
                <a:solidFill>
                  <a:schemeClr val="bg1"/>
                </a:solidFill>
              </a:defRPr>
            </a:lvl3pPr>
            <a:lvl4pPr>
              <a:buClr>
                <a:schemeClr val="bg1"/>
              </a:buClr>
              <a:defRPr sz="1800">
                <a:solidFill>
                  <a:schemeClr val="bg1"/>
                </a:solidFill>
              </a:defRPr>
            </a:lvl4pPr>
            <a:lvl5pP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B54B689B-D7EF-578C-A807-1402602316F2}"/>
              </a:ext>
              <a:ext uri="{C183D7F6-B498-43B3-948B-1728B52AA6E4}">
                <adec:decorative xmlns:adec="http://schemas.microsoft.com/office/drawing/2017/decorative" val="1"/>
              </a:ext>
            </a:extLst>
          </p:cNvPr>
          <p:cNvSpPr>
            <a:spLocks noGrp="1"/>
          </p:cNvSpPr>
          <p:nvPr>
            <p:ph type="sldNum" sz="quarter" idx="11"/>
          </p:nvPr>
        </p:nvSpPr>
        <p:spPr/>
        <p:txBody>
          <a:bodyPr/>
          <a:lstStyle>
            <a:lvl1pPr>
              <a:defRPr>
                <a:solidFill>
                  <a:schemeClr val="bg1"/>
                </a:solidFill>
              </a:defRPr>
            </a:lvl1p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2159077141"/>
      </p:ext>
    </p:extLst>
  </p:cSld>
  <p:clrMapOvr>
    <a:masterClrMapping/>
  </p:clrMapOvr>
  <p:transition>
    <p:fade/>
  </p:transition>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guide id="3" pos="5479"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
    <p:bg>
      <p:bgPr>
        <a:solidFill>
          <a:srgbClr val="00335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1152000"/>
            <a:ext cx="8261350" cy="2700000"/>
          </a:xfrm>
        </p:spPr>
        <p:txBody>
          <a:bodyPr lIns="0" tIns="0" rIns="0" bIns="0" anchor="ctr">
            <a:noAutofit/>
          </a:bodyPr>
          <a:lstStyle>
            <a:lvl1pPr algn="l">
              <a:defRPr sz="4000" b="0" cap="none">
                <a:solidFill>
                  <a:schemeClr val="bg2"/>
                </a:solidFill>
              </a:defRPr>
            </a:lvl1pPr>
          </a:lstStyle>
          <a:p>
            <a:r>
              <a:rPr lang="en-US" dirty="0"/>
              <a:t>Click to edit master title style</a:t>
            </a:r>
          </a:p>
        </p:txBody>
      </p:sp>
      <p:sp>
        <p:nvSpPr>
          <p:cNvPr id="6" name="Slide Number Placeholder 5">
            <a:extLst>
              <a:ext uri="{C183D7F6-B498-43B3-948B-1728B52AA6E4}">
                <adec:decorative xmlns:adec="http://schemas.microsoft.com/office/drawing/2017/decorative" val="1"/>
              </a:ext>
            </a:extLst>
          </p:cNvPr>
          <p:cNvSpPr>
            <a:spLocks noGrp="1"/>
          </p:cNvSpPr>
          <p:nvPr>
            <p:ph type="sldNum" sz="quarter" idx="12"/>
          </p:nvPr>
        </p:nvSpPr>
        <p:spPr/>
        <p:txBody>
          <a:bodyPr/>
          <a:lstStyle>
            <a:lvl1pPr>
              <a:defRPr>
                <a:solidFill>
                  <a:schemeClr val="bg1"/>
                </a:solidFill>
              </a:defRPr>
            </a:lvl1p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328133282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ext + picture">
    <p:spTree>
      <p:nvGrpSpPr>
        <p:cNvPr id="1" name=""/>
        <p:cNvGrpSpPr/>
        <p:nvPr/>
      </p:nvGrpSpPr>
      <p:grpSpPr>
        <a:xfrm>
          <a:off x="0" y="0"/>
          <a:ext cx="0" cy="0"/>
          <a:chOff x="0" y="0"/>
          <a:chExt cx="0" cy="0"/>
        </a:xfrm>
      </p:grpSpPr>
      <p:sp>
        <p:nvSpPr>
          <p:cNvPr id="16" name="Rectangle 15">
            <a:extLst>
              <a:ext uri="{C183D7F6-B498-43B3-948B-1728B52AA6E4}">
                <adec:decorative xmlns:adec="http://schemas.microsoft.com/office/drawing/2017/decorative" val="1"/>
              </a:ext>
            </a:extLst>
          </p:cNvPr>
          <p:cNvSpPr/>
          <p:nvPr/>
        </p:nvSpPr>
        <p:spPr>
          <a:xfrm>
            <a:off x="0" y="0"/>
            <a:ext cx="9144000" cy="1141111"/>
          </a:xfrm>
          <a:prstGeom prst="rect">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5" name="Text Placeholder 4"/>
          <p:cNvSpPr>
            <a:spLocks noGrp="1"/>
          </p:cNvSpPr>
          <p:nvPr>
            <p:ph type="body" sz="quarter" idx="14"/>
          </p:nvPr>
        </p:nvSpPr>
        <p:spPr>
          <a:xfrm>
            <a:off x="430213" y="1439998"/>
            <a:ext cx="5580000" cy="3168000"/>
          </a:xfrm>
        </p:spPr>
        <p:txBody>
          <a:bodyPr/>
          <a:lst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2400">
                <a:solidFill>
                  <a:schemeClr val="tx2"/>
                </a:solidFill>
              </a:defRPr>
            </a:lvl1pPr>
            <a:lvl2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800">
                <a:solidFill>
                  <a:srgbClr val="112233"/>
                </a:solidFill>
              </a:defRPr>
            </a:lvl2pPr>
            <a:lvl3pPr marL="180975" marR="0" indent="-180975" algn="l" defTabSz="914400" rtl="0" eaLnBrk="1" fontAlgn="auto" latinLnBrk="0" hangingPunct="1">
              <a:lnSpc>
                <a:spcPct val="100000"/>
              </a:lnSpc>
              <a:spcBef>
                <a:spcPts val="300"/>
              </a:spcBef>
              <a:spcAft>
                <a:spcPts val="0"/>
              </a:spcAft>
              <a:buClr>
                <a:srgbClr val="00AABB"/>
              </a:buClr>
              <a:buSzTx/>
              <a:buFont typeface="Arial" panose="020B0604020202020204" pitchFamily="34" charset="0"/>
              <a:buChar char="•"/>
              <a:tabLst/>
              <a:defRPr sz="1800">
                <a:solidFill>
                  <a:srgbClr val="112233"/>
                </a:solidFill>
              </a:defRPr>
            </a:lvl3pPr>
            <a:lvl4pPr marL="355600" marR="0" indent="-166688" algn="l" defTabSz="914400" rtl="0" eaLnBrk="1" fontAlgn="auto" latinLnBrk="0" hangingPunct="1">
              <a:lnSpc>
                <a:spcPct val="100000"/>
              </a:lnSpc>
              <a:spcBef>
                <a:spcPts val="0"/>
              </a:spcBef>
              <a:spcAft>
                <a:spcPts val="0"/>
              </a:spcAft>
              <a:buClr>
                <a:srgbClr val="004466"/>
              </a:buClr>
              <a:buSzTx/>
              <a:buFont typeface="Arial" panose="020B0604020202020204" pitchFamily="34" charset="0"/>
              <a:buChar char="•"/>
              <a:tabLst/>
              <a:defRPr sz="1800">
                <a:solidFill>
                  <a:srgbClr val="112233"/>
                </a:solidFill>
              </a:defRPr>
            </a:lvl4pPr>
            <a:lvl5pPr marL="0" marR="0" indent="0" algn="l" defTabSz="914400" rtl="0" eaLnBrk="1" fontAlgn="auto" latinLnBrk="0" hangingPunct="1">
              <a:lnSpc>
                <a:spcPct val="100000"/>
              </a:lnSpc>
              <a:spcBef>
                <a:spcPts val="1200"/>
              </a:spcBef>
              <a:spcAft>
                <a:spcPts val="0"/>
              </a:spcAft>
              <a:buClrTx/>
              <a:buSzPct val="80000"/>
              <a:buFont typeface="Arial" panose="020B0604020202020204" pitchFamily="34" charset="0"/>
              <a:buNone/>
              <a:tabLst/>
              <a:defRPr sz="1800">
                <a:solidFill>
                  <a:srgbClr val="112233"/>
                </a:solidFill>
              </a:defRPr>
            </a:lvl5pPr>
            <a:lvl6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solidFill>
                  <a:schemeClr val="accent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10" descr="Photo placeholder"/>
          <p:cNvSpPr>
            <a:spLocks noGrp="1" noChangeAspect="1"/>
          </p:cNvSpPr>
          <p:nvPr>
            <p:ph type="pic" sz="quarter" idx="13"/>
          </p:nvPr>
        </p:nvSpPr>
        <p:spPr>
          <a:xfrm>
            <a:off x="6186685" y="1641001"/>
            <a:ext cx="2560320" cy="2560320"/>
          </a:xfrm>
          <a:prstGeom prst="ellipse">
            <a:avLst/>
          </a:prstGeom>
        </p:spPr>
        <p:txBody>
          <a:bodyPr anchor="ctr"/>
          <a:lstStyle>
            <a:lvl1pPr algn="ctr">
              <a:defRPr>
                <a:solidFill>
                  <a:schemeClr val="bg1">
                    <a:lumMod val="75000"/>
                  </a:schemeClr>
                </a:solidFill>
              </a:defRPr>
            </a:lvl1pPr>
          </a:lstStyle>
          <a:p>
            <a:r>
              <a:rPr lang="en-US"/>
              <a:t>Click icon to add picture</a:t>
            </a:r>
            <a:endParaRPr lang="en-US" dirty="0"/>
          </a:p>
        </p:txBody>
      </p:sp>
      <p:sp>
        <p:nvSpPr>
          <p:cNvPr id="4" name="Slide Number Placeholder 3">
            <a:extLst>
              <a:ext uri="{C183D7F6-B498-43B3-948B-1728B52AA6E4}">
                <adec:decorative xmlns:adec="http://schemas.microsoft.com/office/drawing/2017/decorative" val="1"/>
              </a:ext>
            </a:extLst>
          </p:cNvPr>
          <p:cNvSpPr>
            <a:spLocks noGrp="1"/>
          </p:cNvSpPr>
          <p:nvPr>
            <p:ph type="sldNum" sz="quarter" idx="11"/>
          </p:nvPr>
        </p:nvSpPr>
        <p:spPr/>
        <p:txBody>
          <a:body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2694628009"/>
      </p:ext>
    </p:extLst>
  </p:cSld>
  <p:clrMapOvr>
    <a:masterClrMapping/>
  </p:clrMapOvr>
  <p:transition>
    <p:fade/>
  </p:transition>
  <p:extLst>
    <p:ext uri="{DCECCB84-F9BA-43D5-87BE-67443E8EF086}">
      <p15:sldGuideLst xmlns:p15="http://schemas.microsoft.com/office/powerpoint/2012/main">
        <p15:guide id="7" orient="horz" pos="1620">
          <p15:clr>
            <a:srgbClr val="FBAE40"/>
          </p15:clr>
        </p15:guide>
        <p15:guide id="8" pos="2880">
          <p15:clr>
            <a:srgbClr val="FBAE40"/>
          </p15:clr>
        </p15:guide>
        <p15:guide id="9" pos="27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ext ">
    <p:spTree>
      <p:nvGrpSpPr>
        <p:cNvPr id="1" name=""/>
        <p:cNvGrpSpPr/>
        <p:nvPr/>
      </p:nvGrpSpPr>
      <p:grpSpPr>
        <a:xfrm>
          <a:off x="0" y="0"/>
          <a:ext cx="0" cy="0"/>
          <a:chOff x="0" y="0"/>
          <a:chExt cx="0" cy="0"/>
        </a:xfrm>
      </p:grpSpPr>
      <p:sp>
        <p:nvSpPr>
          <p:cNvPr id="13" name="Rectangle 12">
            <a:extLst>
              <a:ext uri="{C183D7F6-B498-43B3-948B-1728B52AA6E4}">
                <adec:decorative xmlns:adec="http://schemas.microsoft.com/office/drawing/2017/decorative" val="1"/>
              </a:ext>
            </a:extLst>
          </p:cNvPr>
          <p:cNvSpPr/>
          <p:nvPr/>
        </p:nvSpPr>
        <p:spPr>
          <a:xfrm>
            <a:off x="0" y="0"/>
            <a:ext cx="9144000" cy="1141111"/>
          </a:xfrm>
          <a:prstGeom prst="rect">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1"/>
          <p:cNvSpPr>
            <a:spLocks noGrp="1"/>
          </p:cNvSpPr>
          <p:nvPr>
            <p:ph type="title"/>
          </p:nvPr>
        </p:nvSpPr>
        <p:spPr>
          <a:xfrm>
            <a:off x="426245" y="256358"/>
            <a:ext cx="8184969" cy="753439"/>
          </a:xfrm>
        </p:spPr>
        <p:txBody>
          <a:bodyPr/>
          <a:lstStyle>
            <a:lvl1pPr>
              <a:defRPr>
                <a:solidFill>
                  <a:schemeClr val="tx2"/>
                </a:solidFill>
              </a:defRPr>
            </a:lvl1pPr>
          </a:lstStyle>
          <a:p>
            <a:r>
              <a:rPr lang="en-US"/>
              <a:t>Click to edit Master title style</a:t>
            </a:r>
            <a:endParaRPr lang="en-US" dirty="0"/>
          </a:p>
        </p:txBody>
      </p:sp>
      <p:sp>
        <p:nvSpPr>
          <p:cNvPr id="6" name="Content Placeholder 5">
            <a:extLst>
              <a:ext uri="{FF2B5EF4-FFF2-40B4-BE49-F238E27FC236}">
                <a16:creationId xmlns:a16="http://schemas.microsoft.com/office/drawing/2014/main" id="{4C411616-3BB0-75B2-2DD5-1ADB6F84DF72}"/>
              </a:ext>
            </a:extLst>
          </p:cNvPr>
          <p:cNvSpPr>
            <a:spLocks noGrp="1"/>
          </p:cNvSpPr>
          <p:nvPr>
            <p:ph sz="quarter" idx="14"/>
          </p:nvPr>
        </p:nvSpPr>
        <p:spPr>
          <a:xfrm>
            <a:off x="432000" y="1440000"/>
            <a:ext cx="7920000" cy="3168000"/>
          </a:xfrm>
        </p:spPr>
        <p:txBody>
          <a:bodyPr anchor="t" anchorCtr="0"/>
          <a:lstStyle>
            <a:lvl1pPr>
              <a:defRPr sz="2400">
                <a:solidFill>
                  <a:schemeClr val="tx2"/>
                </a:solidFill>
              </a:defRPr>
            </a:lvl1pPr>
            <a:lvl2pPr>
              <a:defRPr sz="1800">
                <a:solidFill>
                  <a:srgbClr val="112233"/>
                </a:solidFill>
              </a:defRPr>
            </a:lvl2pPr>
            <a:lvl3pPr>
              <a:defRPr sz="1800">
                <a:solidFill>
                  <a:srgbClr val="112233"/>
                </a:solidFill>
              </a:defRPr>
            </a:lvl3pPr>
            <a:lvl4pPr>
              <a:defRPr sz="1800">
                <a:solidFill>
                  <a:srgbClr val="112233"/>
                </a:solidFill>
              </a:defRPr>
            </a:lvl4pPr>
            <a:lvl5pPr>
              <a:defRPr sz="1800">
                <a:solidFill>
                  <a:srgbClr val="11223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C183D7F6-B498-43B3-948B-1728B52AA6E4}">
                <adec:decorative xmlns:adec="http://schemas.microsoft.com/office/drawing/2017/decorative" val="1"/>
              </a:ext>
            </a:extLst>
          </p:cNvPr>
          <p:cNvSpPr>
            <a:spLocks noGrp="1"/>
          </p:cNvSpPr>
          <p:nvPr>
            <p:ph type="ftr" sz="quarter" idx="13"/>
          </p:nvPr>
        </p:nvSpPr>
        <p:spPr>
          <a:xfrm>
            <a:off x="360362" y="4767263"/>
            <a:ext cx="6850929" cy="274637"/>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Tx/>
              <a:buNone/>
              <a:tabLst/>
              <a:defRPr b="1">
                <a:solidFill>
                  <a:srgbClr val="969696"/>
                </a:solidFill>
              </a:defRPr>
            </a:lvl1pPr>
          </a:lstStyle>
          <a:p>
            <a:r>
              <a:rPr lang="en-US" dirty="0"/>
              <a:t>National Research Council of Canada</a:t>
            </a:r>
          </a:p>
        </p:txBody>
      </p:sp>
      <p:sp>
        <p:nvSpPr>
          <p:cNvPr id="4" name="Slide Number Placeholder 3">
            <a:extLst>
              <a:ext uri="{C183D7F6-B498-43B3-948B-1728B52AA6E4}">
                <adec:decorative xmlns:adec="http://schemas.microsoft.com/office/drawing/2017/decorative" val="1"/>
              </a:ext>
            </a:extLst>
          </p:cNvPr>
          <p:cNvSpPr>
            <a:spLocks noGrp="1"/>
          </p:cNvSpPr>
          <p:nvPr>
            <p:ph type="sldNum" sz="quarter" idx="11"/>
          </p:nvPr>
        </p:nvSpPr>
        <p:spPr/>
        <p:txBody>
          <a:body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4166710686"/>
      </p:ext>
    </p:extLst>
  </p:cSld>
  <p:clrMapOvr>
    <a:masterClrMapping/>
  </p:clrMapOvr>
  <p:transition>
    <p:fade/>
  </p:transition>
  <p:extLst>
    <p:ext uri="{DCECCB84-F9BA-43D5-87BE-67443E8EF086}">
      <p15:sldGuideLst xmlns:p15="http://schemas.microsoft.com/office/powerpoint/2012/main">
        <p15:guide id="4" orient="horz" pos="1620">
          <p15:clr>
            <a:srgbClr val="FBAE40"/>
          </p15:clr>
        </p15:guide>
        <p15:guide id="5" pos="28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ext - 2 columns">
    <p:spTree>
      <p:nvGrpSpPr>
        <p:cNvPr id="1" name=""/>
        <p:cNvGrpSpPr/>
        <p:nvPr/>
      </p:nvGrpSpPr>
      <p:grpSpPr>
        <a:xfrm>
          <a:off x="0" y="0"/>
          <a:ext cx="0" cy="0"/>
          <a:chOff x="0" y="0"/>
          <a:chExt cx="0" cy="0"/>
        </a:xfrm>
      </p:grpSpPr>
      <p:sp>
        <p:nvSpPr>
          <p:cNvPr id="13" name="Rectangle 12">
            <a:extLst>
              <a:ext uri="{C183D7F6-B498-43B3-948B-1728B52AA6E4}">
                <adec:decorative xmlns:adec="http://schemas.microsoft.com/office/drawing/2017/decorative" val="1"/>
              </a:ext>
            </a:extLst>
          </p:cNvPr>
          <p:cNvSpPr/>
          <p:nvPr/>
        </p:nvSpPr>
        <p:spPr>
          <a:xfrm>
            <a:off x="0" y="0"/>
            <a:ext cx="9144000" cy="1141111"/>
          </a:xfrm>
          <a:prstGeom prst="rect">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1"/>
          <p:cNvSpPr>
            <a:spLocks noGrp="1"/>
          </p:cNvSpPr>
          <p:nvPr>
            <p:ph type="title"/>
          </p:nvPr>
        </p:nvSpPr>
        <p:spPr>
          <a:xfrm>
            <a:off x="426245" y="256358"/>
            <a:ext cx="8184969" cy="753439"/>
          </a:xfrm>
        </p:spPr>
        <p:txBody>
          <a:bodyPr/>
          <a:lstStyle>
            <a:lvl1pPr>
              <a:defRPr>
                <a:solidFill>
                  <a:schemeClr val="tx2"/>
                </a:solidFill>
              </a:defRPr>
            </a:lvl1pPr>
          </a:lstStyle>
          <a:p>
            <a:r>
              <a:rPr lang="en-US"/>
              <a:t>Click to edit Master title style</a:t>
            </a:r>
            <a:endParaRPr lang="en-US" dirty="0"/>
          </a:p>
        </p:txBody>
      </p:sp>
      <p:sp>
        <p:nvSpPr>
          <p:cNvPr id="10" name="Text Placeholder 9"/>
          <p:cNvSpPr>
            <a:spLocks noGrp="1"/>
          </p:cNvSpPr>
          <p:nvPr>
            <p:ph type="body" sz="quarter" idx="12"/>
          </p:nvPr>
        </p:nvSpPr>
        <p:spPr>
          <a:xfrm>
            <a:off x="431999" y="1439999"/>
            <a:ext cx="3852000" cy="3168000"/>
          </a:xfrm>
        </p:spPr>
        <p:txBody>
          <a:bodyPr anchor="t" anchorCtr="0"/>
          <a:lst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solidFill>
                  <a:schemeClr val="tx2"/>
                </a:solidFill>
              </a:defRPr>
            </a:lvl1pPr>
            <a:lvl2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solidFill>
                  <a:srgbClr val="112233"/>
                </a:solidFill>
              </a:defRPr>
            </a:lvl2pPr>
            <a:lvl3pPr marL="180975" marR="0" indent="-180975" algn="l" defTabSz="914400" rtl="0" eaLnBrk="1" fontAlgn="auto" latinLnBrk="0" hangingPunct="1">
              <a:lnSpc>
                <a:spcPct val="100000"/>
              </a:lnSpc>
              <a:spcBef>
                <a:spcPts val="300"/>
              </a:spcBef>
              <a:spcAft>
                <a:spcPts val="0"/>
              </a:spcAft>
              <a:buClr>
                <a:srgbClr val="00AABB"/>
              </a:buClr>
              <a:buSzTx/>
              <a:buFont typeface="Arial" panose="020B0604020202020204" pitchFamily="34" charset="0"/>
              <a:buChar char="•"/>
              <a:tabLst/>
              <a:defRPr>
                <a:solidFill>
                  <a:srgbClr val="112233"/>
                </a:solidFill>
              </a:defRPr>
            </a:lvl3pPr>
            <a:lvl4pPr marL="355600" marR="0" indent="-166688" algn="l" defTabSz="914400" rtl="0" eaLnBrk="1" fontAlgn="auto" latinLnBrk="0" hangingPunct="1">
              <a:lnSpc>
                <a:spcPct val="100000"/>
              </a:lnSpc>
              <a:spcBef>
                <a:spcPts val="0"/>
              </a:spcBef>
              <a:spcAft>
                <a:spcPts val="0"/>
              </a:spcAft>
              <a:buClr>
                <a:srgbClr val="004466"/>
              </a:buClr>
              <a:buSzTx/>
              <a:buFont typeface="Arial" panose="020B0604020202020204" pitchFamily="34" charset="0"/>
              <a:buChar char="•"/>
              <a:tabLst/>
              <a:defRPr>
                <a:solidFill>
                  <a:srgbClr val="112233"/>
                </a:solidFill>
              </a:defRPr>
            </a:lvl4pPr>
            <a:lvl5pPr marL="0" marR="0" indent="0" algn="l" defTabSz="914400" rtl="0" eaLnBrk="1" fontAlgn="auto" latinLnBrk="0" hangingPunct="1">
              <a:lnSpc>
                <a:spcPct val="100000"/>
              </a:lnSpc>
              <a:spcBef>
                <a:spcPts val="1200"/>
              </a:spcBef>
              <a:spcAft>
                <a:spcPts val="0"/>
              </a:spcAft>
              <a:buClrTx/>
              <a:buSzPct val="80000"/>
              <a:buFont typeface="Arial" panose="020B0604020202020204" pitchFamily="34" charset="0"/>
              <a:buNone/>
              <a:tabLst/>
              <a:defRPr>
                <a:solidFill>
                  <a:srgbClr val="112233"/>
                </a:solidFill>
              </a:defRPr>
            </a:lvl5pPr>
            <a:lvl6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solidFill>
                  <a:schemeClr val="accent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C717F819-B82C-AF3A-6453-0CE063599DEA}"/>
              </a:ext>
            </a:extLst>
          </p:cNvPr>
          <p:cNvSpPr>
            <a:spLocks noGrp="1"/>
          </p:cNvSpPr>
          <p:nvPr>
            <p:ph sz="quarter" idx="14"/>
          </p:nvPr>
        </p:nvSpPr>
        <p:spPr>
          <a:xfrm>
            <a:off x="4699850" y="1439999"/>
            <a:ext cx="3852000" cy="3168000"/>
          </a:xfrm>
        </p:spPr>
        <p:txBody>
          <a:bodyPr anchor="t" anchorCtr="0"/>
          <a:lstStyle>
            <a:lvl1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solidFill>
                  <a:schemeClr val="tx2"/>
                </a:solidFill>
              </a:defRPr>
            </a:lvl1pPr>
            <a:lvl2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solidFill>
                  <a:srgbClr val="112233"/>
                </a:solidFill>
              </a:defRPr>
            </a:lvl2pPr>
            <a:lvl3pPr marL="180975" marR="0" indent="-180975" algn="l" defTabSz="914400" rtl="0" eaLnBrk="1" fontAlgn="auto" latinLnBrk="0" hangingPunct="1">
              <a:lnSpc>
                <a:spcPct val="100000"/>
              </a:lnSpc>
              <a:spcBef>
                <a:spcPts val="300"/>
              </a:spcBef>
              <a:spcAft>
                <a:spcPts val="0"/>
              </a:spcAft>
              <a:buClr>
                <a:srgbClr val="00AABB"/>
              </a:buClr>
              <a:buSzTx/>
              <a:buFont typeface="Arial" panose="020B0604020202020204" pitchFamily="34" charset="0"/>
              <a:buChar char="•"/>
              <a:tabLst/>
              <a:defRPr>
                <a:solidFill>
                  <a:srgbClr val="112233"/>
                </a:solidFill>
              </a:defRPr>
            </a:lvl3pPr>
            <a:lvl4pPr marL="355600" marR="0" indent="-166688" algn="l" defTabSz="914400" rtl="0" eaLnBrk="1" fontAlgn="auto" latinLnBrk="0" hangingPunct="1">
              <a:lnSpc>
                <a:spcPct val="100000"/>
              </a:lnSpc>
              <a:spcBef>
                <a:spcPts val="0"/>
              </a:spcBef>
              <a:spcAft>
                <a:spcPts val="0"/>
              </a:spcAft>
              <a:buClr>
                <a:srgbClr val="004466"/>
              </a:buClr>
              <a:buSzTx/>
              <a:buFont typeface="Arial" panose="020B0604020202020204" pitchFamily="34" charset="0"/>
              <a:buChar char="•"/>
              <a:tabLst/>
              <a:defRPr>
                <a:solidFill>
                  <a:srgbClr val="112233"/>
                </a:solidFill>
              </a:defRPr>
            </a:lvl4pPr>
            <a:lvl5pPr marL="0" marR="0" indent="0" algn="l" defTabSz="914400" rtl="0" eaLnBrk="1" fontAlgn="auto" latinLnBrk="0" hangingPunct="1">
              <a:lnSpc>
                <a:spcPct val="100000"/>
              </a:lnSpc>
              <a:spcBef>
                <a:spcPts val="1200"/>
              </a:spcBef>
              <a:spcAft>
                <a:spcPts val="0"/>
              </a:spcAft>
              <a:buClrTx/>
              <a:buSzPct val="80000"/>
              <a:buFont typeface="Arial" panose="020B0604020202020204" pitchFamily="34" charset="0"/>
              <a:buNone/>
              <a:tabLst/>
              <a:defRPr>
                <a:solidFill>
                  <a:srgbClr val="112233"/>
                </a:solidFill>
              </a:defRPr>
            </a:lvl5pPr>
            <a:lvl6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solidFill>
                  <a:schemeClr val="accent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a:extLst>
              <a:ext uri="{C183D7F6-B498-43B3-948B-1728B52AA6E4}">
                <adec:decorative xmlns:adec="http://schemas.microsoft.com/office/drawing/2017/decorative" val="1"/>
              </a:ext>
            </a:extLst>
          </p:cNvPr>
          <p:cNvSpPr>
            <a:spLocks noGrp="1"/>
          </p:cNvSpPr>
          <p:nvPr>
            <p:ph type="ftr" sz="quarter" idx="13"/>
          </p:nvPr>
        </p:nvSpPr>
        <p:spPr>
          <a:xfrm>
            <a:off x="360362" y="4767263"/>
            <a:ext cx="6850929" cy="274637"/>
          </a:xfrm>
          <a:prstGeom prst="rect">
            <a:avLst/>
          </a:prstGeom>
        </p:spPr>
        <p:txBody>
          <a:bodyPr/>
          <a:lstStyle/>
          <a:p>
            <a:r>
              <a:rPr lang="en-US"/>
              <a:t>National Research Council of Canada</a:t>
            </a:r>
            <a:endParaRPr lang="en-US" dirty="0"/>
          </a:p>
        </p:txBody>
      </p:sp>
      <p:sp>
        <p:nvSpPr>
          <p:cNvPr id="4" name="Slide Number Placeholder 3">
            <a:extLst>
              <a:ext uri="{C183D7F6-B498-43B3-948B-1728B52AA6E4}">
                <adec:decorative xmlns:adec="http://schemas.microsoft.com/office/drawing/2017/decorative" val="1"/>
              </a:ext>
            </a:extLst>
          </p:cNvPr>
          <p:cNvSpPr>
            <a:spLocks noGrp="1"/>
          </p:cNvSpPr>
          <p:nvPr>
            <p:ph type="sldNum" sz="quarter" idx="11"/>
          </p:nvPr>
        </p:nvSpPr>
        <p:spPr/>
        <p:txBody>
          <a:body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2419132864"/>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descr="Photo placeholder"/>
          <p:cNvSpPr>
            <a:spLocks noGrp="1"/>
          </p:cNvSpPr>
          <p:nvPr>
            <p:ph type="pic" idx="1"/>
          </p:nvPr>
        </p:nvSpPr>
        <p:spPr>
          <a:xfrm>
            <a:off x="0" y="0"/>
            <a:ext cx="9144000" cy="5143500"/>
          </a:xfrm>
        </p:spPr>
        <p:txBody>
          <a:bodyPr anchor="ctr">
            <a:normAutofit/>
          </a:bodyPr>
          <a:lstStyle>
            <a:lvl1pPr marL="0" indent="0" algn="ctr">
              <a:buNone/>
              <a:defRPr sz="1400">
                <a:solidFill>
                  <a:schemeClr val="bg1">
                    <a:lumMod val="7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hasCustomPrompt="1"/>
          </p:nvPr>
        </p:nvSpPr>
        <p:spPr>
          <a:xfrm>
            <a:off x="411271" y="890064"/>
            <a:ext cx="3348741" cy="3348741"/>
          </a:xfrm>
          <a:prstGeom prst="ellipse">
            <a:avLst/>
          </a:prstGeom>
          <a:solidFill>
            <a:schemeClr val="tx2"/>
          </a:solidFill>
        </p:spPr>
        <p:txBody>
          <a:bodyPr anchor="ctr">
            <a:noAutofit/>
          </a:bodyPr>
          <a:lstStyle>
            <a:lvl1pPr algn="ctr">
              <a:defRPr sz="2000" b="0">
                <a:solidFill>
                  <a:schemeClr val="bg1"/>
                </a:solidFill>
              </a:defRPr>
            </a:lvl1pPr>
          </a:lstStyle>
          <a:p>
            <a:r>
              <a:rPr lang="en-US" dirty="0"/>
              <a:t>Click to edit master title style</a:t>
            </a:r>
          </a:p>
        </p:txBody>
      </p:sp>
      <p:sp>
        <p:nvSpPr>
          <p:cNvPr id="7" name="Slide Number Placeholder 6">
            <a:extLst>
              <a:ext uri="{C183D7F6-B498-43B3-948B-1728B52AA6E4}">
                <adec:decorative xmlns:adec="http://schemas.microsoft.com/office/drawing/2017/decorative" val="1"/>
              </a:ext>
            </a:extLst>
          </p:cNvPr>
          <p:cNvSpPr>
            <a:spLocks noGrp="1"/>
          </p:cNvSpPr>
          <p:nvPr>
            <p:ph type="sldNum" sz="quarter" idx="12"/>
          </p:nvPr>
        </p:nvSpPr>
        <p:spPr/>
        <p:txBody>
          <a:bodyPr/>
          <a:lstStyle>
            <a:lvl1pPr>
              <a:defRPr>
                <a:solidFill>
                  <a:schemeClr val="bg1"/>
                </a:solidFill>
              </a:defRPr>
            </a:lvl1p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3904362853"/>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edia">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207DF38-B204-ADED-90BB-E701A0256E3C}"/>
              </a:ext>
              <a:ext uri="{C183D7F6-B498-43B3-948B-1728B52AA6E4}">
                <adec:decorative xmlns:adec="http://schemas.microsoft.com/office/drawing/2017/decorative" val="0"/>
              </a:ext>
            </a:extLst>
          </p:cNvPr>
          <p:cNvSpPr>
            <a:spLocks noGrp="1"/>
          </p:cNvSpPr>
          <p:nvPr>
            <p:ph sz="quarter" idx="11" hasCustomPrompt="1"/>
          </p:nvPr>
        </p:nvSpPr>
        <p:spPr>
          <a:xfrm>
            <a:off x="0" y="0"/>
            <a:ext cx="9144000" cy="5143500"/>
          </a:xfrm>
          <a:noFill/>
          <a:ln>
            <a:noFill/>
          </a:ln>
        </p:spPr>
        <p:txBody>
          <a:bodyPr lIns="360000" tIns="360000" rIns="360000" bIns="360000" anchor="t"/>
          <a:lstStyle>
            <a:lvl1pPr algn="ctr">
              <a:defRPr>
                <a:solidFill>
                  <a:schemeClr val="tx1"/>
                </a:solidFill>
              </a:defRPr>
            </a:lvl1pPr>
          </a:lstStyle>
          <a:p>
            <a:pPr lvl="0"/>
            <a:r>
              <a:rPr lang="en-US" dirty="0"/>
              <a:t>Insert your photos, graphs or video here</a:t>
            </a:r>
          </a:p>
        </p:txBody>
      </p:sp>
      <p:sp>
        <p:nvSpPr>
          <p:cNvPr id="3" name="Slide Number Placeholder 2">
            <a:extLst>
              <a:ext uri="{FF2B5EF4-FFF2-40B4-BE49-F238E27FC236}">
                <a16:creationId xmlns:a16="http://schemas.microsoft.com/office/drawing/2014/main" id="{7262610B-279C-941F-826A-697B8765E263}"/>
              </a:ext>
              <a:ext uri="{C183D7F6-B498-43B3-948B-1728B52AA6E4}">
                <adec:decorative xmlns:adec="http://schemas.microsoft.com/office/drawing/2017/decorative" val="1"/>
              </a:ext>
            </a:extLst>
          </p:cNvPr>
          <p:cNvSpPr>
            <a:spLocks noGrp="1"/>
          </p:cNvSpPr>
          <p:nvPr>
            <p:ph type="sldNum" sz="quarter" idx="10"/>
          </p:nvPr>
        </p:nvSpPr>
        <p:spPr/>
        <p:txBody>
          <a:bodyPr/>
          <a:lstStyle/>
          <a:p>
            <a:fld id="{77E68ECE-59D7-452D-8595-BBB947F3BD2D}" type="slidenum">
              <a:rPr lang="en-US" smtClean="0"/>
              <a:pPr/>
              <a:t>‹#›</a:t>
            </a:fld>
            <a:endParaRPr lang="en-US" dirty="0"/>
          </a:p>
        </p:txBody>
      </p:sp>
    </p:spTree>
    <p:extLst>
      <p:ext uri="{BB962C8B-B14F-4D97-AF65-F5344CB8AC3E}">
        <p14:creationId xmlns:p14="http://schemas.microsoft.com/office/powerpoint/2010/main" val="2333922346"/>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2.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Slide Number Placeholder 5">
            <a:extLst>
              <a:ext uri="{C183D7F6-B498-43B3-948B-1728B52AA6E4}">
                <adec:decorative xmlns:adec="http://schemas.microsoft.com/office/drawing/2017/decorative" val="1"/>
              </a:ext>
            </a:extLst>
          </p:cNvPr>
          <p:cNvSpPr>
            <a:spLocks noGrp="1"/>
          </p:cNvSpPr>
          <p:nvPr>
            <p:ph type="sldNum" sz="quarter" idx="4"/>
          </p:nvPr>
        </p:nvSpPr>
        <p:spPr>
          <a:xfrm>
            <a:off x="8686800" y="4767263"/>
            <a:ext cx="457200" cy="273844"/>
          </a:xfrm>
          <a:prstGeom prst="rect">
            <a:avLst/>
          </a:prstGeom>
        </p:spPr>
        <p:txBody>
          <a:bodyPr vert="horz" lIns="91440" tIns="45720" rIns="91440" bIns="45720" rtlCol="0" anchor="ctr"/>
          <a:lstStyle>
            <a:lvl1pPr algn="l">
              <a:defRPr sz="900">
                <a:solidFill>
                  <a:schemeClr val="tx2"/>
                </a:solidFill>
                <a:latin typeface="Arial" panose="020B0604020202020204" pitchFamily="34" charset="0"/>
                <a:cs typeface="Arial" panose="020B0604020202020204" pitchFamily="34" charset="0"/>
              </a:defRPr>
            </a:lvl1pPr>
          </a:lstStyle>
          <a:p>
            <a:fld id="{77E68ECE-59D7-452D-8595-BBB947F3BD2D}" type="slidenum">
              <a:rPr lang="en-US" smtClean="0"/>
              <a:pPr/>
              <a:t>‹#›</a:t>
            </a:fld>
            <a:endParaRPr lang="en-US" dirty="0"/>
          </a:p>
        </p:txBody>
      </p:sp>
      <p:sp>
        <p:nvSpPr>
          <p:cNvPr id="4" name="Footer Placeholder 3">
            <a:extLst>
              <a:ext uri="{C183D7F6-B498-43B3-948B-1728B52AA6E4}">
                <adec:decorative xmlns:adec="http://schemas.microsoft.com/office/drawing/2017/decorative" val="1"/>
              </a:ext>
            </a:extLst>
          </p:cNvPr>
          <p:cNvSpPr>
            <a:spLocks noGrp="1"/>
          </p:cNvSpPr>
          <p:nvPr>
            <p:ph type="ftr" sz="quarter" idx="3"/>
          </p:nvPr>
        </p:nvSpPr>
        <p:spPr>
          <a:xfrm>
            <a:off x="360362" y="4767263"/>
            <a:ext cx="6850929" cy="274637"/>
          </a:xfrm>
          <a:prstGeom prst="rect">
            <a:avLst/>
          </a:prstGeom>
        </p:spPr>
        <p:txBody>
          <a:bodyPr vert="horz" lIns="91440" tIns="45720" rIns="91440" bIns="45720" rtlCol="0" anchor="ctr"/>
          <a:lstStyle>
            <a:lvl1pPr algn="l">
              <a:defRPr sz="800" b="1">
                <a:solidFill>
                  <a:srgbClr val="969696"/>
                </a:solidFill>
              </a:defRPr>
            </a:lvl1pPr>
          </a:lstStyle>
          <a:p>
            <a:r>
              <a:rPr lang="en-US"/>
              <a:t>National Research Council of Canada</a:t>
            </a:r>
            <a:endParaRPr lang="en-US" dirty="0"/>
          </a:p>
        </p:txBody>
      </p:sp>
      <p:sp>
        <p:nvSpPr>
          <p:cNvPr id="3" name="Text Placeholder 2"/>
          <p:cNvSpPr>
            <a:spLocks noGrp="1"/>
          </p:cNvSpPr>
          <p:nvPr>
            <p:ph type="body" idx="1"/>
          </p:nvPr>
        </p:nvSpPr>
        <p:spPr>
          <a:xfrm>
            <a:off x="432000" y="1439999"/>
            <a:ext cx="7920000" cy="316800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Placeholder 1"/>
          <p:cNvSpPr>
            <a:spLocks noGrp="1"/>
          </p:cNvSpPr>
          <p:nvPr>
            <p:ph type="title"/>
          </p:nvPr>
        </p:nvSpPr>
        <p:spPr>
          <a:xfrm>
            <a:off x="426246" y="256358"/>
            <a:ext cx="7920000" cy="753439"/>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1666011929"/>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2" r:id="rId11"/>
    <p:sldLayoutId id="2147483803" r:id="rId12"/>
    <p:sldLayoutId id="2147483804" r:id="rId13"/>
  </p:sldLayoutIdLst>
  <p:transition>
    <p:fade/>
  </p:transition>
  <p:hf sldNum="0" hdr="0" ftr="0" dt="0"/>
  <p:txStyles>
    <p:titleStyle>
      <a:lvl1pPr algn="l" defTabSz="914400" rtl="0" eaLnBrk="1" latinLnBrk="0" hangingPunct="1">
        <a:spcBef>
          <a:spcPct val="0"/>
        </a:spcBef>
        <a:buNone/>
        <a:defRPr sz="2800" b="1" kern="1200">
          <a:solidFill>
            <a:schemeClr val="tx2"/>
          </a:solidFill>
          <a:latin typeface="Arial" panose="020B0604020202020204" pitchFamily="34" charset="0"/>
          <a:ea typeface="+mj-ea"/>
          <a:cs typeface="Arial" panose="020B0604020202020204" pitchFamily="34" charset="0"/>
        </a:defRPr>
      </a:lvl1pPr>
    </p:titleStyle>
    <p:bodyStyle>
      <a:lvl1pPr marL="0" marR="0" indent="0" algn="l" defTabSz="914400" rtl="0" eaLnBrk="1" fontAlgn="auto" latinLnBrk="0" hangingPunct="1">
        <a:lnSpc>
          <a:spcPct val="100000"/>
        </a:lnSpc>
        <a:spcBef>
          <a:spcPts val="1800"/>
        </a:spcBef>
        <a:spcAft>
          <a:spcPts val="0"/>
        </a:spcAft>
        <a:buClrTx/>
        <a:buSzTx/>
        <a:buFont typeface="Arial" panose="020B0604020202020204" pitchFamily="34" charset="0"/>
        <a:buNone/>
        <a:tabLst/>
        <a:defRPr sz="2400" b="0" kern="1200">
          <a:solidFill>
            <a:schemeClr val="tx2"/>
          </a:solidFill>
          <a:latin typeface="Arial" panose="020B0604020202020204" pitchFamily="34" charset="0"/>
          <a:ea typeface="+mn-ea"/>
          <a:cs typeface="Arial" panose="020B0604020202020204" pitchFamily="34" charset="0"/>
        </a:defRPr>
      </a:lvl1pPr>
      <a:lvl2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800" kern="1200">
          <a:solidFill>
            <a:srgbClr val="112233"/>
          </a:solidFill>
          <a:latin typeface="Arial" panose="020B0604020202020204" pitchFamily="34" charset="0"/>
          <a:ea typeface="+mn-ea"/>
          <a:cs typeface="Arial" panose="020B0604020202020204" pitchFamily="34" charset="0"/>
        </a:defRPr>
      </a:lvl2pPr>
      <a:lvl3pPr marL="180975" marR="0" indent="-180975" algn="l" defTabSz="914400" rtl="0" eaLnBrk="1" fontAlgn="auto" latinLnBrk="0" hangingPunct="1">
        <a:lnSpc>
          <a:spcPct val="100000"/>
        </a:lnSpc>
        <a:spcBef>
          <a:spcPts val="300"/>
        </a:spcBef>
        <a:spcAft>
          <a:spcPts val="0"/>
        </a:spcAft>
        <a:buClr>
          <a:srgbClr val="00AABB"/>
        </a:buClr>
        <a:buSzTx/>
        <a:buFont typeface="Arial" panose="020B0604020202020204" pitchFamily="34" charset="0"/>
        <a:buChar char="•"/>
        <a:tabLst/>
        <a:defRPr sz="1800" kern="1200">
          <a:solidFill>
            <a:srgbClr val="112233"/>
          </a:solidFill>
          <a:latin typeface="Arial" panose="020B0604020202020204" pitchFamily="34" charset="0"/>
          <a:ea typeface="+mn-ea"/>
          <a:cs typeface="Arial" panose="020B0604020202020204" pitchFamily="34" charset="0"/>
        </a:defRPr>
      </a:lvl3pPr>
      <a:lvl4pPr marL="355600" marR="0" indent="-166688" algn="l" defTabSz="914400" rtl="0" eaLnBrk="1" fontAlgn="auto" latinLnBrk="0" hangingPunct="1">
        <a:lnSpc>
          <a:spcPct val="100000"/>
        </a:lnSpc>
        <a:spcBef>
          <a:spcPts val="0"/>
        </a:spcBef>
        <a:spcAft>
          <a:spcPts val="0"/>
        </a:spcAft>
        <a:buClr>
          <a:srgbClr val="004466"/>
        </a:buClr>
        <a:buSzTx/>
        <a:buFont typeface="Arial" panose="020B0604020202020204" pitchFamily="34" charset="0"/>
        <a:buChar char="•"/>
        <a:tabLst/>
        <a:defRPr sz="1800" kern="1200">
          <a:solidFill>
            <a:srgbClr val="112233"/>
          </a:solidFill>
          <a:latin typeface="Arial" panose="020B0604020202020204" pitchFamily="34" charset="0"/>
          <a:ea typeface="+mn-ea"/>
          <a:cs typeface="Arial" panose="020B0604020202020204" pitchFamily="34" charset="0"/>
        </a:defRPr>
      </a:lvl4pPr>
      <a:lvl5pPr marL="0" marR="0" indent="0" algn="l" defTabSz="914400" rtl="0" eaLnBrk="1" fontAlgn="auto" latinLnBrk="0" hangingPunct="1">
        <a:lnSpc>
          <a:spcPct val="100000"/>
        </a:lnSpc>
        <a:spcBef>
          <a:spcPts val="1200"/>
        </a:spcBef>
        <a:spcAft>
          <a:spcPts val="0"/>
        </a:spcAft>
        <a:buClrTx/>
        <a:buSzPct val="80000"/>
        <a:buFont typeface="Arial" panose="020B0604020202020204" pitchFamily="34" charset="0"/>
        <a:buNone/>
        <a:tabLst/>
        <a:defRPr sz="1800" kern="1200">
          <a:solidFill>
            <a:srgbClr val="112233"/>
          </a:solidFill>
          <a:latin typeface="Arial" panose="020B0604020202020204" pitchFamily="34" charset="0"/>
          <a:ea typeface="+mn-ea"/>
          <a:cs typeface="Arial" panose="020B0604020202020204" pitchFamily="34" charset="0"/>
        </a:defRPr>
      </a:lvl5pPr>
      <a:lvl6pPr marL="0" indent="0" algn="l" defTabSz="914400" rtl="0" eaLnBrk="1" latinLnBrk="0" hangingPunct="1">
        <a:spcBef>
          <a:spcPts val="1200"/>
        </a:spcBef>
        <a:buFont typeface="Arial" panose="020B0604020202020204" pitchFamily="34" charset="0"/>
        <a:buNone/>
        <a:tabLst/>
        <a:defRPr sz="1400" kern="1200">
          <a:solidFill>
            <a:schemeClr val="accen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guide id="3" pos="272" userDrawn="1">
          <p15:clr>
            <a:srgbClr val="F26B43"/>
          </p15:clr>
        </p15:guide>
        <p15:guide id="4" pos="5488" userDrawn="1">
          <p15:clr>
            <a:srgbClr val="F26B43"/>
          </p15:clr>
        </p15:guide>
        <p15:guide id="5" orient="horz" pos="584" userDrawn="1">
          <p15:clr>
            <a:srgbClr val="F26B43"/>
          </p15:clr>
        </p15:guide>
        <p15:guide id="6" orient="horz" pos="903"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94C4A8-C2EB-4D2A-A43E-BE19EA9AEFA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noProof="0"/>
              <a:t>Click to edit Master title style</a:t>
            </a:r>
            <a:endParaRPr lang="en-US" noProof="0" dirty="0"/>
          </a:p>
        </p:txBody>
      </p:sp>
      <p:sp>
        <p:nvSpPr>
          <p:cNvPr id="3" name="Text Placeholder 2">
            <a:extLst>
              <a:ext uri="{FF2B5EF4-FFF2-40B4-BE49-F238E27FC236}">
                <a16:creationId xmlns:a16="http://schemas.microsoft.com/office/drawing/2014/main" id="{4D2742BD-2E9C-46B7-AFF7-A440C094DFF0}"/>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Date Placeholder 3">
            <a:extLst>
              <a:ext uri="{FF2B5EF4-FFF2-40B4-BE49-F238E27FC236}">
                <a16:creationId xmlns:a16="http://schemas.microsoft.com/office/drawing/2014/main" id="{3DB3F001-24C4-4191-A568-B1096B9ABF90}"/>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EC9F280-24DB-415F-8DF8-72D7FF3C4BF0}" type="datetimeFigureOut">
              <a:rPr lang="en-US" noProof="0" smtClean="0"/>
              <a:t>12/19/2024</a:t>
            </a:fld>
            <a:endParaRPr lang="en-US" noProof="0" dirty="0"/>
          </a:p>
        </p:txBody>
      </p:sp>
      <p:sp>
        <p:nvSpPr>
          <p:cNvPr id="5" name="Footer Placeholder 4">
            <a:extLst>
              <a:ext uri="{FF2B5EF4-FFF2-40B4-BE49-F238E27FC236}">
                <a16:creationId xmlns:a16="http://schemas.microsoft.com/office/drawing/2014/main" id="{E13E5E6E-ED1A-4700-A7E8-68DEBCDD6E52}"/>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noProof="0" dirty="0"/>
          </a:p>
        </p:txBody>
      </p:sp>
      <p:sp>
        <p:nvSpPr>
          <p:cNvPr id="6" name="Slide Number Placeholder 5">
            <a:extLst>
              <a:ext uri="{FF2B5EF4-FFF2-40B4-BE49-F238E27FC236}">
                <a16:creationId xmlns:a16="http://schemas.microsoft.com/office/drawing/2014/main" id="{552E6C46-B63C-4A83-8155-0AE7FABAD9D8}"/>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20A9A2B-DCEA-459B-8067-44D042050D8C}" type="slidenum">
              <a:rPr lang="en-US" noProof="0" smtClean="0"/>
              <a:t>‹#›</a:t>
            </a:fld>
            <a:endParaRPr lang="en-US" noProof="0" dirty="0"/>
          </a:p>
        </p:txBody>
      </p:sp>
    </p:spTree>
    <p:extLst>
      <p:ext uri="{BB962C8B-B14F-4D97-AF65-F5344CB8AC3E}">
        <p14:creationId xmlns:p14="http://schemas.microsoft.com/office/powerpoint/2010/main" val="1618897899"/>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Lst>
  <p:txStyles>
    <p:titleStyle>
      <a:lvl1pPr algn="l" defTabSz="685800" rtl="0" eaLnBrk="1" latinLnBrk="0" hangingPunct="1">
        <a:lnSpc>
          <a:spcPct val="90000"/>
        </a:lnSpc>
        <a:spcBef>
          <a:spcPct val="0"/>
        </a:spcBef>
        <a:buNone/>
        <a:defRPr sz="2025" b="1" kern="1200">
          <a:solidFill>
            <a:schemeClr val="accent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jpg"/><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8.png"/><Relationship Id="rId5" Type="http://schemas.openxmlformats.org/officeDocument/2006/relationships/image" Target="../media/image24.jpeg"/><Relationship Id="rId10" Type="http://schemas.openxmlformats.org/officeDocument/2006/relationships/image" Target="../media/image7.png"/><Relationship Id="rId4" Type="http://schemas.openxmlformats.org/officeDocument/2006/relationships/image" Target="../media/image23.png"/><Relationship Id="rId9"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hyperlink" Target="https://nrc-cnrc.libguides.com/en/limsservices" TargetMode="External"/><Relationship Id="rId7" Type="http://schemas.openxmlformats.org/officeDocument/2006/relationships/diagramColors" Target="../diagrams/colors1.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8.png"/><Relationship Id="rId4" Type="http://schemas.openxmlformats.org/officeDocument/2006/relationships/diagramData" Target="../diagrams/data1.xml"/><Relationship Id="rId9" Type="http://schemas.openxmlformats.org/officeDocument/2006/relationships/image" Target="../media/image7.png"/></Relationships>
</file>

<file path=ppt/slides/_rels/slide13.xml.rels><?xml version="1.0" encoding="UTF-8" standalone="yes"?>
<Relationships xmlns="http://schemas.openxmlformats.org/package/2006/relationships"><Relationship Id="rId8" Type="http://schemas.openxmlformats.org/officeDocument/2006/relationships/hyperlink" Target="https://nrc-cnrc.libguides.com/en/limsservices"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8.png"/><Relationship Id="rId4" Type="http://schemas.openxmlformats.org/officeDocument/2006/relationships/diagramLayout" Target="../diagrams/layout2.xml"/><Relationship Id="rId9"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mailto:NRC.IA-IA.CNRC@nrc-cnrc.gc.ca" TargetMode="Externa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8.png"/><Relationship Id="rId2" Type="http://schemas.openxmlformats.org/officeDocument/2006/relationships/slideLayout" Target="../slideLayouts/slideLayout6.xml"/><Relationship Id="rId1" Type="http://schemas.openxmlformats.org/officeDocument/2006/relationships/tags" Target="../tags/tag2.xml"/><Relationship Id="rId6" Type="http://schemas.openxmlformats.org/officeDocument/2006/relationships/image" Target="../media/image7.png"/><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notesSlide" Target="../notesSlides/notesSlide16.xml"/><Relationship Id="rId7" Type="http://schemas.openxmlformats.org/officeDocument/2006/relationships/diagramColors" Target="../diagrams/colors3.xml"/><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diagramQuickStyle" Target="../diagrams/quickStyle3.xml"/><Relationship Id="rId11" Type="http://schemas.openxmlformats.org/officeDocument/2006/relationships/image" Target="../media/image8.png"/><Relationship Id="rId5" Type="http://schemas.openxmlformats.org/officeDocument/2006/relationships/diagramLayout" Target="../diagrams/layout3.xml"/><Relationship Id="rId10" Type="http://schemas.openxmlformats.org/officeDocument/2006/relationships/image" Target="../media/image7.png"/><Relationship Id="rId4" Type="http://schemas.openxmlformats.org/officeDocument/2006/relationships/diagramData" Target="../diagrams/data3.xml"/><Relationship Id="rId9" Type="http://schemas.openxmlformats.org/officeDocument/2006/relationships/hyperlink" Target="https://nrc-cnrc.libguides.com/en/limsservices" TargetMode="Externa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tags" Target="../tags/tag4.xml"/><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8" Type="http://schemas.openxmlformats.org/officeDocument/2006/relationships/hyperlink" Target="https://nrc-cnrc.libguides.com/en/limsservices" TargetMode="External"/><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image" Target="../media/image8.png"/><Relationship Id="rId4" Type="http://schemas.openxmlformats.org/officeDocument/2006/relationships/diagramLayout" Target="../diagrams/layout4.xml"/><Relationship Id="rId9"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8" Type="http://schemas.openxmlformats.org/officeDocument/2006/relationships/hyperlink" Target="https://nrc-cnrc.libguides.com/en/limsservices" TargetMode="Externa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10" Type="http://schemas.openxmlformats.org/officeDocument/2006/relationships/image" Target="../media/image8.png"/><Relationship Id="rId4" Type="http://schemas.openxmlformats.org/officeDocument/2006/relationships/diagramLayout" Target="../diagrams/layout5.xml"/><Relationship Id="rId9" Type="http://schemas.openxmlformats.org/officeDocument/2006/relationships/image" Target="../media/image7.png"/></Relationships>
</file>

<file path=ppt/slides/_rels/slide2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6.xml"/><Relationship Id="rId7" Type="http://schemas.openxmlformats.org/officeDocument/2006/relationships/image" Target="../media/image32.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31.png"/><Relationship Id="rId5" Type="http://schemas.openxmlformats.org/officeDocument/2006/relationships/hyperlink" Target="https://nrc-cnrc.libguides.com/en/oa-publishing/free-oa#s-lg-box-16750743" TargetMode="External"/><Relationship Id="rId4" Type="http://schemas.openxmlformats.org/officeDocument/2006/relationships/notesSlide" Target="../notesSlides/notesSlide21.xml"/><Relationship Id="rId9" Type="http://schemas.openxmlformats.org/officeDocument/2006/relationships/image" Target="../media/image8.png"/></Relationships>
</file>

<file path=ppt/slides/_rels/slide22.xml.rels><?xml version="1.0" encoding="UTF-8" standalone="yes"?>
<Relationships xmlns="http://schemas.openxmlformats.org/package/2006/relationships"><Relationship Id="rId8" Type="http://schemas.openxmlformats.org/officeDocument/2006/relationships/hyperlink" Target="https://nrc-cnrc.libguides.com/en/limsservices" TargetMode="External"/><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10" Type="http://schemas.openxmlformats.org/officeDocument/2006/relationships/image" Target="../media/image8.png"/><Relationship Id="rId4" Type="http://schemas.openxmlformats.org/officeDocument/2006/relationships/diagramLayout" Target="../diagrams/layout6.xml"/><Relationship Id="rId9"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ags" Target="../tags/tag7.xml"/><Relationship Id="rId5" Type="http://schemas.openxmlformats.org/officeDocument/2006/relationships/image" Target="../media/image8.png"/><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mailto:atip-aiprp@nrc-cnrc.gc.ca" TargetMode="External"/><Relationship Id="rId7" Type="http://schemas.openxmlformats.org/officeDocument/2006/relationships/hyperlink" Target="mailto:NRC.Open-Ouvert.CNRC@nrc-cnrc.gc.ca" TargetMode="External"/><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hyperlink" Target="mailto:NRC.IA-IA.CNRC@nrc-cnrc.gc.ca" TargetMode="External"/><Relationship Id="rId5" Type="http://schemas.openxmlformats.org/officeDocument/2006/relationships/hyperlink" Target="mailto:NRC.Library-Bibliotheque.CNRC@nrc-cnrc.gc.ca?subject=LIMS%20guide%20-%20Enquiry" TargetMode="External"/><Relationship Id="rId4" Type="http://schemas.openxmlformats.org/officeDocument/2006/relationships/hyperlink" Target="mailto:IM-GI@nrc-cnrc.gc.ca" TargetMode="External"/><Relationship Id="rId9"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hyperlink" Target="https://nrc.canada.ca/en/"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mailto:info@nrc-cnrc.gc.ca" TargetMode="External"/></Relationships>
</file>

<file path=ppt/slides/_rels/slide2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epe.lac-bac.gc.ca/100/202/301/cisti_news/html/" TargetMode="External"/><Relationship Id="rId7" Type="http://schemas.openxmlformats.org/officeDocument/2006/relationships/hyperlink" Target="https://doczone.nrc-cnrc.gc.ca/sites/km-gs/kmsp/History_of_CISTI_E.pdf#search=CISTI%20history" TargetMode="External"/><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hyperlink" Target="https://nrc-digital-repository.canada.ca/eng/view/ft/?id=e8eccd00-b169-414f-9d56-e8deef56b279" TargetMode="External"/><Relationship Id="rId5" Type="http://schemas.openxmlformats.org/officeDocument/2006/relationships/hyperlink" Target="https://nrc-digital-repository.canada.ca/eng/view/ft/?id=06b67fa3-e19a-4757-a6a4-798535fe66ef" TargetMode="External"/><Relationship Id="rId4" Type="http://schemas.openxmlformats.org/officeDocument/2006/relationships/hyperlink" Target="https://www.linkedin.com/pulse/under-microscope-library-collection-national-research-council/" TargetMode="External"/><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gif"/><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16.png"/><Relationship Id="rId11" Type="http://schemas.openxmlformats.org/officeDocument/2006/relationships/image" Target="../media/image8.png"/><Relationship Id="rId5" Type="http://schemas.openxmlformats.org/officeDocument/2006/relationships/image" Target="../media/image15.png"/><Relationship Id="rId10" Type="http://schemas.openxmlformats.org/officeDocument/2006/relationships/image" Target="../media/image7.png"/><Relationship Id="rId4" Type="http://schemas.openxmlformats.org/officeDocument/2006/relationships/image" Target="../media/image14.png"/><Relationship Id="rId9" Type="http://schemas.openxmlformats.org/officeDocument/2006/relationships/image" Target="../media/image19.png"/></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3.gif"/><Relationship Id="rId7"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16.png"/><Relationship Id="rId11" Type="http://schemas.openxmlformats.org/officeDocument/2006/relationships/image" Target="../media/image8.png"/><Relationship Id="rId5" Type="http://schemas.openxmlformats.org/officeDocument/2006/relationships/image" Target="../media/image15.png"/><Relationship Id="rId10" Type="http://schemas.openxmlformats.org/officeDocument/2006/relationships/image" Target="../media/image7.png"/><Relationship Id="rId4" Type="http://schemas.openxmlformats.org/officeDocument/2006/relationships/image" Target="../media/image14.png"/><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jp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25.png"/><Relationship Id="rId11" Type="http://schemas.openxmlformats.org/officeDocument/2006/relationships/image" Target="../media/image8.png"/><Relationship Id="rId5" Type="http://schemas.openxmlformats.org/officeDocument/2006/relationships/image" Target="../media/image24.jpeg"/><Relationship Id="rId10" Type="http://schemas.openxmlformats.org/officeDocument/2006/relationships/image" Target="../media/image7.png"/><Relationship Id="rId4" Type="http://schemas.openxmlformats.org/officeDocument/2006/relationships/image" Target="../media/image23.png"/><Relationship Id="rId9"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sz="3600" dirty="0"/>
              <a:t>NRC Library: </a:t>
            </a:r>
            <a:br>
              <a:rPr lang="en-CA" sz="3600" dirty="0"/>
            </a:br>
            <a:r>
              <a:rPr lang="en-CA" sz="3600" dirty="0"/>
              <a:t>Celebrating 100 Years</a:t>
            </a:r>
            <a:endParaRPr lang="en-US" sz="3600" dirty="0"/>
          </a:p>
        </p:txBody>
      </p:sp>
      <p:sp>
        <p:nvSpPr>
          <p:cNvPr id="3" name="Subtitle 2"/>
          <p:cNvSpPr>
            <a:spLocks noGrp="1"/>
          </p:cNvSpPr>
          <p:nvPr>
            <p:ph type="subTitle" idx="1"/>
          </p:nvPr>
        </p:nvSpPr>
        <p:spPr/>
        <p:txBody>
          <a:bodyPr/>
          <a:lstStyle/>
          <a:p>
            <a:endParaRPr lang="en-CA" sz="1800" dirty="0"/>
          </a:p>
          <a:p>
            <a:r>
              <a:rPr lang="en-CA" sz="1800" dirty="0"/>
              <a:t>October 2024</a:t>
            </a:r>
          </a:p>
          <a:p>
            <a:r>
              <a:rPr lang="en-CA" sz="1400" dirty="0"/>
              <a:t>Security Classification: Unclassified</a:t>
            </a:r>
          </a:p>
          <a:p>
            <a:endParaRPr lang="en-CA" dirty="0"/>
          </a:p>
        </p:txBody>
      </p:sp>
      <p:pic>
        <p:nvPicPr>
          <p:cNvPr id="6" name="NRC logo" descr="National Research Council Canada logo.">
            <a:extLst>
              <a:ext uri="{FF2B5EF4-FFF2-40B4-BE49-F238E27FC236}">
                <a16:creationId xmlns:a16="http://schemas.microsoft.com/office/drawing/2014/main" id="{4773AB54-2556-B1D3-53F3-6AC360B77EB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black">
          <a:xfrm>
            <a:off x="425449" y="203046"/>
            <a:ext cx="941877" cy="149844"/>
          </a:xfrm>
          <a:prstGeom prst="rect">
            <a:avLst/>
          </a:prstGeom>
        </p:spPr>
      </p:pic>
      <p:pic>
        <p:nvPicPr>
          <p:cNvPr id="5" name="NRC Signature" descr="National Research Council Canada FIP.">
            <a:extLst>
              <a:ext uri="{FF2B5EF4-FFF2-40B4-BE49-F238E27FC236}">
                <a16:creationId xmlns:a16="http://schemas.microsoft.com/office/drawing/2014/main" id="{72D0B9C6-7574-AFED-DE8B-48E4964B42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544" y="4701954"/>
            <a:ext cx="2307081" cy="451577"/>
          </a:xfrm>
          <a:prstGeom prst="rect">
            <a:avLst/>
          </a:prstGeom>
        </p:spPr>
      </p:pic>
      <p:pic>
        <p:nvPicPr>
          <p:cNvPr id="4" name="Canada Wordmark" descr="Symbol of the Government of Canada.">
            <a:extLst>
              <a:ext uri="{FF2B5EF4-FFF2-40B4-BE49-F238E27FC236}">
                <a16:creationId xmlns:a16="http://schemas.microsoft.com/office/drawing/2014/main" id="{E0D7B258-009D-43CF-CB9F-83F82AA60C5B}"/>
              </a:ext>
              <a:ext uri="{C183D7F6-B498-43B3-948B-1728B52AA6E4}">
                <adec:decorative xmlns:adec="http://schemas.microsoft.com/office/drawing/2017/decorative" val="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509196" y="4541927"/>
            <a:ext cx="1435147" cy="699454"/>
          </a:xfrm>
          <a:prstGeom prst="rect">
            <a:avLst/>
          </a:prstGeom>
        </p:spPr>
      </p:pic>
      <p:grpSp>
        <p:nvGrpSpPr>
          <p:cNvPr id="9" name="Group 8">
            <a:extLst>
              <a:ext uri="{FF2B5EF4-FFF2-40B4-BE49-F238E27FC236}">
                <a16:creationId xmlns:a16="http://schemas.microsoft.com/office/drawing/2014/main" id="{554C07C3-B984-4C26-9BA3-60DE4DAA4FB3}"/>
              </a:ext>
            </a:extLst>
          </p:cNvPr>
          <p:cNvGrpSpPr/>
          <p:nvPr/>
        </p:nvGrpSpPr>
        <p:grpSpPr>
          <a:xfrm>
            <a:off x="160538" y="3882463"/>
            <a:ext cx="3082721" cy="695901"/>
            <a:chOff x="160538" y="3882463"/>
            <a:chExt cx="3082721" cy="695901"/>
          </a:xfrm>
        </p:grpSpPr>
        <p:grpSp>
          <p:nvGrpSpPr>
            <p:cNvPr id="10" name="Group 9">
              <a:extLst>
                <a:ext uri="{FF2B5EF4-FFF2-40B4-BE49-F238E27FC236}">
                  <a16:creationId xmlns:a16="http://schemas.microsoft.com/office/drawing/2014/main" id="{668C0AFE-6D9B-4B5B-B715-32E519F5EBEB}"/>
                </a:ext>
              </a:extLst>
            </p:cNvPr>
            <p:cNvGrpSpPr/>
            <p:nvPr/>
          </p:nvGrpSpPr>
          <p:grpSpPr>
            <a:xfrm>
              <a:off x="160538" y="3882463"/>
              <a:ext cx="2200168" cy="555979"/>
              <a:chOff x="160538" y="3882463"/>
              <a:chExt cx="2200168" cy="555979"/>
            </a:xfrm>
          </p:grpSpPr>
          <p:pic>
            <p:nvPicPr>
              <p:cNvPr id="12" name="Picture 11">
                <a:extLst>
                  <a:ext uri="{FF2B5EF4-FFF2-40B4-BE49-F238E27FC236}">
                    <a16:creationId xmlns:a16="http://schemas.microsoft.com/office/drawing/2014/main" id="{7A12D715-E92C-4EE1-A7AD-9CF1EF1A20C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538" y="3888692"/>
                <a:ext cx="1206788" cy="514896"/>
              </a:xfrm>
              <a:prstGeom prst="rect">
                <a:avLst/>
              </a:prstGeom>
            </p:spPr>
          </p:pic>
          <p:pic>
            <p:nvPicPr>
              <p:cNvPr id="13" name="Picture 2" descr="Bibliothèque du CNRC">
                <a:extLst>
                  <a:ext uri="{FF2B5EF4-FFF2-40B4-BE49-F238E27FC236}">
                    <a16:creationId xmlns:a16="http://schemas.microsoft.com/office/drawing/2014/main" id="{71C29DA9-CEF0-4790-AAC4-DEA4A6016FF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37094" b="6612"/>
              <a:stretch/>
            </p:blipFill>
            <p:spPr bwMode="auto">
              <a:xfrm>
                <a:off x="1237179" y="3882463"/>
                <a:ext cx="1123527" cy="555979"/>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TextBox 10">
              <a:extLst>
                <a:ext uri="{FF2B5EF4-FFF2-40B4-BE49-F238E27FC236}">
                  <a16:creationId xmlns:a16="http://schemas.microsoft.com/office/drawing/2014/main" id="{4E9FDDA0-8446-496D-BC65-1DF4F3E7872C}"/>
                </a:ext>
              </a:extLst>
            </p:cNvPr>
            <p:cNvSpPr txBox="1"/>
            <p:nvPr/>
          </p:nvSpPr>
          <p:spPr>
            <a:xfrm>
              <a:off x="323847" y="4332143"/>
              <a:ext cx="2919412" cy="246221"/>
            </a:xfrm>
            <a:prstGeom prst="rect">
              <a:avLst/>
            </a:prstGeom>
            <a:noFill/>
          </p:spPr>
          <p:txBody>
            <a:bodyPr wrap="square" rtlCol="0">
              <a:spAutoFit/>
            </a:bodyPr>
            <a:lstStyle/>
            <a:p>
              <a:r>
                <a:rPr lang="en-CA" sz="500" dirty="0">
                  <a:solidFill>
                    <a:schemeClr val="bg1"/>
                  </a:solidFill>
                  <a:latin typeface="Bahnschrift Light" panose="020B0502040204020203" pitchFamily="34" charset="0"/>
                </a:rPr>
                <a:t>NRC Library and Information Management Services (LIMS), KITS</a:t>
              </a:r>
            </a:p>
            <a:p>
              <a:r>
                <a:rPr lang="en-CA" sz="500" dirty="0">
                  <a:solidFill>
                    <a:schemeClr val="bg1"/>
                  </a:solidFill>
                  <a:latin typeface="Bahnschrift Light" panose="020B0502040204020203" pitchFamily="34" charset="0"/>
                </a:rPr>
                <a:t>CNRC Services de </a:t>
              </a:r>
              <a:r>
                <a:rPr lang="en-CA" sz="500" dirty="0" err="1">
                  <a:solidFill>
                    <a:schemeClr val="bg1"/>
                  </a:solidFill>
                  <a:latin typeface="Bahnschrift Light" panose="020B0502040204020203" pitchFamily="34" charset="0"/>
                </a:rPr>
                <a:t>bibliothèque</a:t>
              </a:r>
              <a:r>
                <a:rPr lang="en-CA" sz="500" dirty="0">
                  <a:solidFill>
                    <a:schemeClr val="bg1"/>
                  </a:solidFill>
                  <a:latin typeface="Bahnschrift Light" panose="020B0502040204020203" pitchFamily="34" charset="0"/>
                </a:rPr>
                <a:t> et gestion de l’information (SBGI), SSIT</a:t>
              </a:r>
              <a:endParaRPr lang="en-US" sz="500" dirty="0">
                <a:solidFill>
                  <a:schemeClr val="bg1"/>
                </a:solidFill>
                <a:latin typeface="Bahnschrift Light" panose="020B0502040204020203" pitchFamily="34" charset="0"/>
              </a:endParaRPr>
            </a:p>
          </p:txBody>
        </p:sp>
      </p:grpSp>
    </p:spTree>
    <p:extLst>
      <p:ext uri="{BB962C8B-B14F-4D97-AF65-F5344CB8AC3E}">
        <p14:creationId xmlns:p14="http://schemas.microsoft.com/office/powerpoint/2010/main" val="388829698"/>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0BEC1-EF35-BAB3-C2F4-C39A61F3E9D7}"/>
              </a:ext>
            </a:extLst>
          </p:cNvPr>
          <p:cNvSpPr>
            <a:spLocks noGrp="1"/>
          </p:cNvSpPr>
          <p:nvPr>
            <p:ph type="title"/>
          </p:nvPr>
        </p:nvSpPr>
        <p:spPr/>
        <p:txBody>
          <a:bodyPr/>
          <a:lstStyle/>
          <a:p>
            <a:pPr defTabSz="914400"/>
            <a:r>
              <a:rPr lang="en-US" sz="2800" dirty="0">
                <a:solidFill>
                  <a:srgbClr val="006688"/>
                </a:solidFill>
                <a:latin typeface="Arial" panose="020B0604020202020204" pitchFamily="34" charset="0"/>
                <a:cs typeface="Arial" panose="020B0604020202020204" pitchFamily="34" charset="0"/>
              </a:rPr>
              <a:t>History of the National Science Library</a:t>
            </a:r>
          </a:p>
        </p:txBody>
      </p:sp>
      <p:sp>
        <p:nvSpPr>
          <p:cNvPr id="33" name="Text Placeholder 32">
            <a:extLst>
              <a:ext uri="{FF2B5EF4-FFF2-40B4-BE49-F238E27FC236}">
                <a16:creationId xmlns:a16="http://schemas.microsoft.com/office/drawing/2014/main" id="{F0AD177D-407F-4CF9-DAF9-100C008DC6D8}"/>
              </a:ext>
            </a:extLst>
          </p:cNvPr>
          <p:cNvSpPr>
            <a:spLocks noGrp="1"/>
          </p:cNvSpPr>
          <p:nvPr>
            <p:ph type="body" sz="quarter" idx="10"/>
          </p:nvPr>
        </p:nvSpPr>
        <p:spPr/>
        <p:txBody>
          <a:bodyPr/>
          <a:lstStyle/>
          <a:p>
            <a:r>
              <a:rPr lang="en-US" i="1" dirty="0">
                <a:solidFill>
                  <a:srgbClr val="006688"/>
                </a:solidFill>
                <a:latin typeface="Arial" panose="020B0604020202020204" pitchFamily="34" charset="0"/>
                <a:cs typeface="Arial" panose="020B0604020202020204" pitchFamily="34" charset="0"/>
              </a:rPr>
              <a:t>Books to bytes</a:t>
            </a:r>
          </a:p>
        </p:txBody>
      </p:sp>
      <p:sp>
        <p:nvSpPr>
          <p:cNvPr id="34" name="Text Placeholder 33">
            <a:extLst>
              <a:ext uri="{FF2B5EF4-FFF2-40B4-BE49-F238E27FC236}">
                <a16:creationId xmlns:a16="http://schemas.microsoft.com/office/drawing/2014/main" id="{69E5FFD3-F65E-BE06-4FE1-91AACD4B60E6}"/>
              </a:ext>
            </a:extLst>
          </p:cNvPr>
          <p:cNvSpPr>
            <a:spLocks noGrp="1"/>
          </p:cNvSpPr>
          <p:nvPr>
            <p:ph type="body" sz="quarter" idx="11"/>
          </p:nvPr>
        </p:nvSpPr>
        <p:spPr/>
        <p:txBody>
          <a:bodyPr/>
          <a:lstStyle/>
          <a:p>
            <a:r>
              <a:rPr lang="en-US" sz="2000" dirty="0">
                <a:latin typeface="Arial" panose="020B0604020202020204" pitchFamily="34" charset="0"/>
                <a:cs typeface="Arial" panose="020B0604020202020204" pitchFamily="34" charset="0"/>
              </a:rPr>
              <a:t>1980-83</a:t>
            </a:r>
          </a:p>
        </p:txBody>
      </p:sp>
      <p:sp>
        <p:nvSpPr>
          <p:cNvPr id="35" name="Text Placeholder 34">
            <a:extLst>
              <a:ext uri="{FF2B5EF4-FFF2-40B4-BE49-F238E27FC236}">
                <a16:creationId xmlns:a16="http://schemas.microsoft.com/office/drawing/2014/main" id="{409E85C6-B199-D5DD-3ADA-6F246660BE51}"/>
              </a:ext>
            </a:extLst>
          </p:cNvPr>
          <p:cNvSpPr>
            <a:spLocks noGrp="1"/>
          </p:cNvSpPr>
          <p:nvPr>
            <p:ph type="body" sz="quarter" idx="12"/>
          </p:nvPr>
        </p:nvSpPr>
        <p:spPr/>
        <p:txBody>
          <a:bodyPr/>
          <a:lstStyle/>
          <a:p>
            <a:r>
              <a:rPr lang="en-US" sz="2000" dirty="0">
                <a:latin typeface="Arial" panose="020B0604020202020204" pitchFamily="34" charset="0"/>
                <a:cs typeface="Arial" panose="020B0604020202020204" pitchFamily="34" charset="0"/>
              </a:rPr>
              <a:t>1993</a:t>
            </a:r>
          </a:p>
        </p:txBody>
      </p:sp>
      <p:sp>
        <p:nvSpPr>
          <p:cNvPr id="36" name="Text Placeholder 35">
            <a:extLst>
              <a:ext uri="{FF2B5EF4-FFF2-40B4-BE49-F238E27FC236}">
                <a16:creationId xmlns:a16="http://schemas.microsoft.com/office/drawing/2014/main" id="{FC7D97C1-4AF2-8B03-9557-8476E034F2CD}"/>
              </a:ext>
            </a:extLst>
          </p:cNvPr>
          <p:cNvSpPr>
            <a:spLocks noGrp="1"/>
          </p:cNvSpPr>
          <p:nvPr>
            <p:ph type="body" sz="quarter" idx="13"/>
          </p:nvPr>
        </p:nvSpPr>
        <p:spPr/>
        <p:txBody>
          <a:bodyPr/>
          <a:lstStyle/>
          <a:p>
            <a:r>
              <a:rPr lang="en-US" sz="2000" dirty="0">
                <a:latin typeface="Arial" panose="020B0604020202020204" pitchFamily="34" charset="0"/>
                <a:cs typeface="Arial" panose="020B0604020202020204" pitchFamily="34" charset="0"/>
              </a:rPr>
              <a:t>1994</a:t>
            </a:r>
          </a:p>
        </p:txBody>
      </p:sp>
      <p:sp>
        <p:nvSpPr>
          <p:cNvPr id="37" name="Text Placeholder 36">
            <a:extLst>
              <a:ext uri="{FF2B5EF4-FFF2-40B4-BE49-F238E27FC236}">
                <a16:creationId xmlns:a16="http://schemas.microsoft.com/office/drawing/2014/main" id="{E5C5B12D-A7CA-E406-05E8-E632F4B6EE6A}"/>
              </a:ext>
            </a:extLst>
          </p:cNvPr>
          <p:cNvSpPr>
            <a:spLocks noGrp="1"/>
          </p:cNvSpPr>
          <p:nvPr>
            <p:ph type="body" sz="quarter" idx="14"/>
          </p:nvPr>
        </p:nvSpPr>
        <p:spPr/>
        <p:txBody>
          <a:bodyPr/>
          <a:lstStyle/>
          <a:p>
            <a:r>
              <a:rPr lang="en-US" sz="2000" dirty="0">
                <a:latin typeface="Arial" panose="020B0604020202020204" pitchFamily="34" charset="0"/>
                <a:cs typeface="Arial" panose="020B0604020202020204" pitchFamily="34" charset="0"/>
              </a:rPr>
              <a:t>1997-99</a:t>
            </a:r>
          </a:p>
        </p:txBody>
      </p:sp>
      <p:sp>
        <p:nvSpPr>
          <p:cNvPr id="38" name="Text Placeholder 37">
            <a:extLst>
              <a:ext uri="{FF2B5EF4-FFF2-40B4-BE49-F238E27FC236}">
                <a16:creationId xmlns:a16="http://schemas.microsoft.com/office/drawing/2014/main" id="{38D954EA-FDF0-BD67-5BCA-C4E6C0570258}"/>
              </a:ext>
            </a:extLst>
          </p:cNvPr>
          <p:cNvSpPr>
            <a:spLocks noGrp="1"/>
          </p:cNvSpPr>
          <p:nvPr>
            <p:ph type="body" sz="quarter" idx="15"/>
          </p:nvPr>
        </p:nvSpPr>
        <p:spPr/>
        <p:txBody>
          <a:bodyPr/>
          <a:lstStyle/>
          <a:p>
            <a:r>
              <a:rPr lang="en-US" sz="2000" dirty="0">
                <a:latin typeface="Arial" panose="020B0604020202020204" pitchFamily="34" charset="0"/>
                <a:cs typeface="Arial" panose="020B0604020202020204" pitchFamily="34" charset="0"/>
              </a:rPr>
              <a:t>1999</a:t>
            </a:r>
          </a:p>
        </p:txBody>
      </p:sp>
      <p:sp>
        <p:nvSpPr>
          <p:cNvPr id="39" name="Text Placeholder 38">
            <a:extLst>
              <a:ext uri="{FF2B5EF4-FFF2-40B4-BE49-F238E27FC236}">
                <a16:creationId xmlns:a16="http://schemas.microsoft.com/office/drawing/2014/main" id="{74C027FF-4375-34D1-DD2D-077A5E5048B8}"/>
              </a:ext>
            </a:extLst>
          </p:cNvPr>
          <p:cNvSpPr>
            <a:spLocks noGrp="1"/>
          </p:cNvSpPr>
          <p:nvPr>
            <p:ph type="body" sz="quarter" idx="16"/>
          </p:nvPr>
        </p:nvSpPr>
        <p:spPr/>
        <p:txBody>
          <a:bodyPr/>
          <a:lstStyle/>
          <a:p>
            <a:r>
              <a:rPr lang="en-US" sz="2000" dirty="0">
                <a:latin typeface="Arial" panose="020B0604020202020204" pitchFamily="34" charset="0"/>
                <a:cs typeface="Arial" panose="020B0604020202020204" pitchFamily="34" charset="0"/>
              </a:rPr>
              <a:t>2000’</a:t>
            </a:r>
            <a:r>
              <a:rPr lang="en-US" sz="1200" dirty="0">
                <a:latin typeface="Arial" panose="020B0604020202020204" pitchFamily="34" charset="0"/>
                <a:cs typeface="Arial" panose="020B0604020202020204" pitchFamily="34" charset="0"/>
              </a:rPr>
              <a:t>s</a:t>
            </a:r>
          </a:p>
        </p:txBody>
      </p:sp>
      <p:sp>
        <p:nvSpPr>
          <p:cNvPr id="40" name="Text Placeholder 39">
            <a:extLst>
              <a:ext uri="{FF2B5EF4-FFF2-40B4-BE49-F238E27FC236}">
                <a16:creationId xmlns:a16="http://schemas.microsoft.com/office/drawing/2014/main" id="{861CCC4A-ABB1-E5C2-9E12-46F7917BF1A3}"/>
              </a:ext>
            </a:extLst>
          </p:cNvPr>
          <p:cNvSpPr>
            <a:spLocks noGrp="1"/>
          </p:cNvSpPr>
          <p:nvPr>
            <p:ph type="body" sz="quarter" idx="17"/>
          </p:nvPr>
        </p:nvSpPr>
        <p:spPr/>
        <p:txBody>
          <a:bodyPr/>
          <a:lstStyle/>
          <a:p>
            <a:r>
              <a:rPr lang="en-US" sz="2000" dirty="0">
                <a:latin typeface="Arial" panose="020B0604020202020204" pitchFamily="34" charset="0"/>
                <a:cs typeface="Arial" panose="020B0604020202020204" pitchFamily="34" charset="0"/>
              </a:rPr>
              <a:t>2010’</a:t>
            </a:r>
            <a:r>
              <a:rPr lang="en-US" sz="1200" dirty="0">
                <a:latin typeface="Arial" panose="020B0604020202020204" pitchFamily="34" charset="0"/>
                <a:cs typeface="Arial" panose="020B0604020202020204" pitchFamily="34" charset="0"/>
              </a:rPr>
              <a:t>s</a:t>
            </a:r>
          </a:p>
          <a:p>
            <a:endParaRPr lang="en-US" sz="2000" dirty="0">
              <a:latin typeface="Arial" panose="020B0604020202020204" pitchFamily="34" charset="0"/>
              <a:cs typeface="Arial" panose="020B0604020202020204" pitchFamily="34" charset="0"/>
            </a:endParaRPr>
          </a:p>
        </p:txBody>
      </p:sp>
      <p:sp>
        <p:nvSpPr>
          <p:cNvPr id="45" name="Text Placeholder 44">
            <a:extLst>
              <a:ext uri="{FF2B5EF4-FFF2-40B4-BE49-F238E27FC236}">
                <a16:creationId xmlns:a16="http://schemas.microsoft.com/office/drawing/2014/main" id="{2EEB00CC-5AF8-6E44-9C8D-A4E813DE944B}"/>
              </a:ext>
            </a:extLst>
          </p:cNvPr>
          <p:cNvSpPr>
            <a:spLocks noGrp="1"/>
          </p:cNvSpPr>
          <p:nvPr>
            <p:ph type="body" sz="quarter" idx="22"/>
          </p:nvPr>
        </p:nvSpPr>
        <p:spPr>
          <a:xfrm>
            <a:off x="424622" y="1961632"/>
            <a:ext cx="3506155"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en-US" dirty="0">
                <a:latin typeface="Comic Sans MS" panose="030F0702030302020204" pitchFamily="66" charset="0"/>
                <a:cs typeface="Arial" panose="020B0604020202020204" pitchFamily="34" charset="0"/>
              </a:rPr>
              <a:t>Collection growth continues to 90’s</a:t>
            </a:r>
          </a:p>
          <a:p>
            <a:pPr algn="ctr"/>
            <a:r>
              <a:rPr lang="en-US" dirty="0">
                <a:latin typeface="Comic Sans MS" panose="030F0702030302020204" pitchFamily="66" charset="0"/>
                <a:cs typeface="Arial" panose="020B0604020202020204" pitchFamily="34" charset="0"/>
              </a:rPr>
              <a:t>Inventory Exceeds 8,000,000</a:t>
            </a:r>
          </a:p>
        </p:txBody>
      </p:sp>
      <p:sp>
        <p:nvSpPr>
          <p:cNvPr id="48" name="Text Placeholder 47">
            <a:extLst>
              <a:ext uri="{FF2B5EF4-FFF2-40B4-BE49-F238E27FC236}">
                <a16:creationId xmlns:a16="http://schemas.microsoft.com/office/drawing/2014/main" id="{DD3071A1-5C84-4F98-C92F-D6D09598D858}"/>
              </a:ext>
            </a:extLst>
          </p:cNvPr>
          <p:cNvSpPr>
            <a:spLocks noGrp="1"/>
          </p:cNvSpPr>
          <p:nvPr>
            <p:ph type="body" sz="quarter" idx="25"/>
          </p:nvPr>
        </p:nvSpPr>
        <p:spPr>
          <a:xfrm>
            <a:off x="320827" y="2493913"/>
            <a:ext cx="1137362" cy="1421025"/>
          </a:xfrm>
        </p:spPr>
        <p:txBody>
          <a:bodyPr/>
          <a:lstStyle/>
          <a:p>
            <a:pPr lvl="0"/>
            <a:r>
              <a:rPr lang="en-CA" b="1" dirty="0"/>
              <a:t>1980 </a:t>
            </a:r>
            <a:r>
              <a:rPr lang="en-CA" dirty="0"/>
              <a:t>CAN/SND launched</a:t>
            </a:r>
            <a:br>
              <a:rPr lang="en-CA" dirty="0"/>
            </a:br>
            <a:r>
              <a:rPr lang="en-CA" b="1" dirty="0"/>
              <a:t>1983</a:t>
            </a:r>
            <a:r>
              <a:rPr lang="en-CA" dirty="0"/>
              <a:t> CISTI generates more document copies &amp; loans than any other specialized information centre in NA</a:t>
            </a:r>
            <a:endParaRPr lang="en-US" dirty="0"/>
          </a:p>
        </p:txBody>
      </p:sp>
      <p:sp>
        <p:nvSpPr>
          <p:cNvPr id="49" name="Text Placeholder 48">
            <a:extLst>
              <a:ext uri="{FF2B5EF4-FFF2-40B4-BE49-F238E27FC236}">
                <a16:creationId xmlns:a16="http://schemas.microsoft.com/office/drawing/2014/main" id="{B467735C-B175-F6AB-DCAA-503500275376}"/>
              </a:ext>
            </a:extLst>
          </p:cNvPr>
          <p:cNvSpPr>
            <a:spLocks noGrp="1"/>
          </p:cNvSpPr>
          <p:nvPr>
            <p:ph type="body" sz="quarter" idx="26"/>
          </p:nvPr>
        </p:nvSpPr>
        <p:spPr>
          <a:xfrm>
            <a:off x="1542373" y="2516750"/>
            <a:ext cx="1137362" cy="1398188"/>
          </a:xfrm>
        </p:spPr>
        <p:txBody>
          <a:bodyPr/>
          <a:lstStyle/>
          <a:p>
            <a:r>
              <a:rPr lang="en-US" dirty="0"/>
              <a:t>CISTI </a:t>
            </a:r>
            <a:r>
              <a:rPr lang="en-CA" dirty="0"/>
              <a:t>becomes the largest print scientific and technical library collection in North America; </a:t>
            </a:r>
            <a:br>
              <a:rPr lang="en-US" dirty="0"/>
            </a:br>
            <a:r>
              <a:rPr lang="en-CA" dirty="0"/>
              <a:t>Romulus, the 1st CD-ROM by NRC is released</a:t>
            </a:r>
          </a:p>
        </p:txBody>
      </p:sp>
      <p:sp>
        <p:nvSpPr>
          <p:cNvPr id="50" name="Text Placeholder 49">
            <a:extLst>
              <a:ext uri="{FF2B5EF4-FFF2-40B4-BE49-F238E27FC236}">
                <a16:creationId xmlns:a16="http://schemas.microsoft.com/office/drawing/2014/main" id="{8A77660C-38AC-71B1-1D17-BB3A9EFB43C6}"/>
              </a:ext>
            </a:extLst>
          </p:cNvPr>
          <p:cNvSpPr>
            <a:spLocks noGrp="1"/>
          </p:cNvSpPr>
          <p:nvPr>
            <p:ph type="body" sz="quarter" idx="27"/>
          </p:nvPr>
        </p:nvSpPr>
        <p:spPr>
          <a:xfrm>
            <a:off x="2763918" y="2493912"/>
            <a:ext cx="1159990" cy="1445174"/>
          </a:xfrm>
        </p:spPr>
        <p:txBody>
          <a:bodyPr/>
          <a:lstStyle/>
          <a:p>
            <a:r>
              <a:rPr lang="en-CA" dirty="0" err="1"/>
              <a:t>IntelliDoc</a:t>
            </a:r>
            <a:r>
              <a:rPr lang="en-CA" dirty="0"/>
              <a:t> - CISTI's document supply service is fully computerized; </a:t>
            </a:r>
            <a:br>
              <a:rPr lang="en-CA" dirty="0"/>
            </a:br>
            <a:r>
              <a:rPr lang="en-CA" dirty="0"/>
              <a:t>CISTI launches its first Web site</a:t>
            </a:r>
            <a:endParaRPr lang="en-US" dirty="0"/>
          </a:p>
        </p:txBody>
      </p:sp>
      <p:sp>
        <p:nvSpPr>
          <p:cNvPr id="51" name="Text Placeholder 50">
            <a:extLst>
              <a:ext uri="{FF2B5EF4-FFF2-40B4-BE49-F238E27FC236}">
                <a16:creationId xmlns:a16="http://schemas.microsoft.com/office/drawing/2014/main" id="{95674948-0FF2-B0F9-2258-771AC96E1D8C}"/>
              </a:ext>
            </a:extLst>
          </p:cNvPr>
          <p:cNvSpPr>
            <a:spLocks noGrp="1"/>
          </p:cNvSpPr>
          <p:nvPr>
            <p:ph type="body" sz="quarter" idx="28"/>
          </p:nvPr>
        </p:nvSpPr>
        <p:spPr>
          <a:xfrm>
            <a:off x="4008091" y="2516750"/>
            <a:ext cx="1137362" cy="1398188"/>
          </a:xfrm>
        </p:spPr>
        <p:txBody>
          <a:bodyPr/>
          <a:lstStyle/>
          <a:p>
            <a:r>
              <a:rPr lang="en-CA" dirty="0"/>
              <a:t>CISTI launches its Virtual Library; CISTI's national network of branch libraries become NRC Information Centres</a:t>
            </a:r>
            <a:endParaRPr lang="en-US" dirty="0"/>
          </a:p>
          <a:p>
            <a:endParaRPr lang="en-US" dirty="0"/>
          </a:p>
        </p:txBody>
      </p:sp>
      <p:sp>
        <p:nvSpPr>
          <p:cNvPr id="52" name="Text Placeholder 51">
            <a:extLst>
              <a:ext uri="{FF2B5EF4-FFF2-40B4-BE49-F238E27FC236}">
                <a16:creationId xmlns:a16="http://schemas.microsoft.com/office/drawing/2014/main" id="{D6240F8C-0E61-26D6-6124-6310C8B20E58}"/>
              </a:ext>
            </a:extLst>
          </p:cNvPr>
          <p:cNvSpPr>
            <a:spLocks noGrp="1"/>
          </p:cNvSpPr>
          <p:nvPr>
            <p:ph type="body" sz="quarter" idx="29"/>
          </p:nvPr>
        </p:nvSpPr>
        <p:spPr>
          <a:xfrm>
            <a:off x="5229636" y="2516750"/>
            <a:ext cx="1137362" cy="1398188"/>
          </a:xfrm>
        </p:spPr>
        <p:txBody>
          <a:bodyPr/>
          <a:lstStyle/>
          <a:p>
            <a:r>
              <a:rPr lang="en-CA" dirty="0"/>
              <a:t>NRC-CISTI receives more than 3,500 document requests daily</a:t>
            </a:r>
            <a:endParaRPr lang="en-US" dirty="0"/>
          </a:p>
        </p:txBody>
      </p:sp>
      <p:sp>
        <p:nvSpPr>
          <p:cNvPr id="53" name="Text Placeholder 52">
            <a:extLst>
              <a:ext uri="{FF2B5EF4-FFF2-40B4-BE49-F238E27FC236}">
                <a16:creationId xmlns:a16="http://schemas.microsoft.com/office/drawing/2014/main" id="{88369070-5FC0-FFD9-2175-3F867762343D}"/>
              </a:ext>
            </a:extLst>
          </p:cNvPr>
          <p:cNvSpPr>
            <a:spLocks noGrp="1"/>
          </p:cNvSpPr>
          <p:nvPr>
            <p:ph type="body" sz="quarter" idx="30"/>
          </p:nvPr>
        </p:nvSpPr>
        <p:spPr>
          <a:xfrm>
            <a:off x="6451181" y="2516750"/>
            <a:ext cx="1137362" cy="1398188"/>
          </a:xfrm>
        </p:spPr>
        <p:txBody>
          <a:bodyPr/>
          <a:lstStyle/>
          <a:p>
            <a:r>
              <a:rPr lang="en-CA" dirty="0"/>
              <a:t>The digital transition continues with a focus on </a:t>
            </a:r>
            <a:r>
              <a:rPr lang="en-CA" i="1" dirty="0"/>
              <a:t>access.</a:t>
            </a:r>
            <a:br>
              <a:rPr lang="en-CA" i="1" dirty="0"/>
            </a:br>
            <a:r>
              <a:rPr lang="en-CA" dirty="0" err="1"/>
              <a:t>NPArC</a:t>
            </a:r>
            <a:r>
              <a:rPr lang="en-CA" dirty="0"/>
              <a:t> launched</a:t>
            </a:r>
            <a:br>
              <a:rPr lang="en-CA" i="1" dirty="0"/>
            </a:br>
            <a:r>
              <a:rPr lang="en-CA" dirty="0"/>
              <a:t>New partners include </a:t>
            </a:r>
            <a:r>
              <a:rPr lang="en-CA" dirty="0" err="1"/>
              <a:t>Infotrieve</a:t>
            </a:r>
            <a:r>
              <a:rPr lang="en-CA" dirty="0"/>
              <a:t> and </a:t>
            </a:r>
            <a:r>
              <a:rPr lang="en-CA" dirty="0" err="1"/>
              <a:t>Rightslink</a:t>
            </a:r>
            <a:endParaRPr lang="en-CA" dirty="0"/>
          </a:p>
        </p:txBody>
      </p:sp>
      <p:sp>
        <p:nvSpPr>
          <p:cNvPr id="54" name="Text Placeholder 53">
            <a:extLst>
              <a:ext uri="{FF2B5EF4-FFF2-40B4-BE49-F238E27FC236}">
                <a16:creationId xmlns:a16="http://schemas.microsoft.com/office/drawing/2014/main" id="{B0ACC004-5E19-4971-6406-A15FB9B83D24}"/>
              </a:ext>
            </a:extLst>
          </p:cNvPr>
          <p:cNvSpPr>
            <a:spLocks noGrp="1"/>
          </p:cNvSpPr>
          <p:nvPr>
            <p:ph type="body" sz="quarter" idx="31"/>
          </p:nvPr>
        </p:nvSpPr>
        <p:spPr>
          <a:xfrm>
            <a:off x="7672728" y="2516750"/>
            <a:ext cx="1137362" cy="1398188"/>
          </a:xfrm>
        </p:spPr>
        <p:txBody>
          <a:bodyPr/>
          <a:lstStyle/>
          <a:p>
            <a:r>
              <a:rPr lang="en-CA" dirty="0"/>
              <a:t>CISTI  phased out, now Knowledge Management (KM)</a:t>
            </a:r>
            <a:br>
              <a:rPr lang="en-CA" dirty="0"/>
            </a:br>
            <a:r>
              <a:rPr lang="en-CA" dirty="0"/>
              <a:t>KM &amp; IT merge to become KITS</a:t>
            </a:r>
            <a:br>
              <a:rPr lang="en-CA" dirty="0"/>
            </a:br>
            <a:r>
              <a:rPr lang="en-CA" dirty="0"/>
              <a:t>The Information  Centres close</a:t>
            </a:r>
          </a:p>
        </p:txBody>
      </p:sp>
      <p:pic>
        <p:nvPicPr>
          <p:cNvPr id="93" name="Picture Placeholder 60">
            <a:extLst>
              <a:ext uri="{FF2B5EF4-FFF2-40B4-BE49-F238E27FC236}">
                <a16:creationId xmlns:a16="http://schemas.microsoft.com/office/drawing/2014/main" id="{6AE9965E-A5BD-DD57-DC8D-29996B2C086F}"/>
              </a:ext>
            </a:extLst>
          </p:cNvPr>
          <p:cNvPicPr>
            <a:picLocks noGrp="1" noChangeAspect="1"/>
          </p:cNvPicPr>
          <p:nvPr>
            <p:ph type="pic" sz="quarter" idx="34"/>
          </p:nvPr>
        </p:nvPicPr>
        <p:blipFill>
          <a:blip r:embed="rId3">
            <a:extLst>
              <a:ext uri="{28A0092B-C50C-407E-A947-70E740481C1C}">
                <a14:useLocalDpi xmlns:a14="http://schemas.microsoft.com/office/drawing/2010/main" val="0"/>
              </a:ext>
            </a:extLst>
          </a:blip>
          <a:srcRect t="178" b="178"/>
          <a:stretch/>
        </p:blipFill>
        <p:spPr>
          <a:xfrm>
            <a:off x="1310259" y="4023826"/>
            <a:ext cx="1282446" cy="1119674"/>
          </a:xfrm>
        </p:spPr>
      </p:pic>
      <p:pic>
        <p:nvPicPr>
          <p:cNvPr id="129" name="Picture Placeholder 60">
            <a:extLst>
              <a:ext uri="{FF2B5EF4-FFF2-40B4-BE49-F238E27FC236}">
                <a16:creationId xmlns:a16="http://schemas.microsoft.com/office/drawing/2014/main" id="{7BBE4F65-B430-48D1-FDA2-80F722D035A9}"/>
              </a:ext>
            </a:extLst>
          </p:cNvPr>
          <p:cNvPicPr>
            <a:picLocks noGrp="1" noChangeAspect="1"/>
          </p:cNvPicPr>
          <p:nvPr>
            <p:ph type="pic" sz="quarter" idx="36"/>
          </p:nvPr>
        </p:nvPicPr>
        <p:blipFill>
          <a:blip r:embed="rId4">
            <a:extLst>
              <a:ext uri="{28A0092B-C50C-407E-A947-70E740481C1C}">
                <a14:useLocalDpi xmlns:a14="http://schemas.microsoft.com/office/drawing/2010/main" val="0"/>
              </a:ext>
            </a:extLst>
          </a:blip>
          <a:srcRect t="178" b="178"/>
          <a:stretch/>
        </p:blipFill>
        <p:spPr>
          <a:xfrm>
            <a:off x="3930777" y="4023826"/>
            <a:ext cx="1282446" cy="1119674"/>
          </a:xfrm>
        </p:spPr>
      </p:pic>
      <p:pic>
        <p:nvPicPr>
          <p:cNvPr id="130" name="Picture Placeholder 60">
            <a:extLst>
              <a:ext uri="{FF2B5EF4-FFF2-40B4-BE49-F238E27FC236}">
                <a16:creationId xmlns:a16="http://schemas.microsoft.com/office/drawing/2014/main" id="{C91B75E7-4969-2616-EF04-BD0952FF1582}"/>
              </a:ext>
            </a:extLst>
          </p:cNvPr>
          <p:cNvPicPr>
            <a:picLocks noGrp="1" noChangeAspect="1"/>
          </p:cNvPicPr>
          <p:nvPr>
            <p:ph type="pic" sz="quarter" idx="37"/>
          </p:nvPr>
        </p:nvPicPr>
        <p:blipFill>
          <a:blip r:embed="rId5">
            <a:extLst>
              <a:ext uri="{28A0092B-C50C-407E-A947-70E740481C1C}">
                <a14:useLocalDpi xmlns:a14="http://schemas.microsoft.com/office/drawing/2010/main" val="0"/>
              </a:ext>
            </a:extLst>
          </a:blip>
          <a:srcRect l="186" r="186"/>
          <a:stretch/>
        </p:blipFill>
        <p:spPr>
          <a:xfrm>
            <a:off x="5241036" y="4023826"/>
            <a:ext cx="1282446" cy="1119674"/>
          </a:xfrm>
        </p:spPr>
      </p:pic>
      <p:grpSp>
        <p:nvGrpSpPr>
          <p:cNvPr id="6" name="Group 5">
            <a:extLst>
              <a:ext uri="{FF2B5EF4-FFF2-40B4-BE49-F238E27FC236}">
                <a16:creationId xmlns:a16="http://schemas.microsoft.com/office/drawing/2014/main" id="{15C7119C-ED9A-4474-A31F-9BC0A11AE5CD}"/>
              </a:ext>
            </a:extLst>
          </p:cNvPr>
          <p:cNvGrpSpPr/>
          <p:nvPr/>
        </p:nvGrpSpPr>
        <p:grpSpPr>
          <a:xfrm>
            <a:off x="366308" y="2399924"/>
            <a:ext cx="8390664" cy="121374"/>
            <a:chOff x="366308" y="2457074"/>
            <a:chExt cx="8390664" cy="121374"/>
          </a:xfrm>
        </p:grpSpPr>
        <p:sp>
          <p:nvSpPr>
            <p:cNvPr id="198" name="Oval 197">
              <a:extLst>
                <a:ext uri="{FF2B5EF4-FFF2-40B4-BE49-F238E27FC236}">
                  <a16:creationId xmlns:a16="http://schemas.microsoft.com/office/drawing/2014/main" id="{2D12B516-AE4B-E99D-87BC-5CFB36C71D26}"/>
                </a:ext>
                <a:ext uri="{C183D7F6-B498-43B3-948B-1728B52AA6E4}">
                  <adec:decorative xmlns:adec="http://schemas.microsoft.com/office/drawing/2017/decorative" val="1"/>
                </a:ext>
              </a:extLst>
            </p:cNvPr>
            <p:cNvSpPr/>
            <p:nvPr/>
          </p:nvSpPr>
          <p:spPr>
            <a:xfrm>
              <a:off x="366308"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grpSp>
          <p:nvGrpSpPr>
            <p:cNvPr id="5" name="Group 4">
              <a:extLst>
                <a:ext uri="{FF2B5EF4-FFF2-40B4-BE49-F238E27FC236}">
                  <a16:creationId xmlns:a16="http://schemas.microsoft.com/office/drawing/2014/main" id="{727876E8-1681-44E8-8A6D-1D606FCD23A3}"/>
                </a:ext>
              </a:extLst>
            </p:cNvPr>
            <p:cNvGrpSpPr/>
            <p:nvPr/>
          </p:nvGrpSpPr>
          <p:grpSpPr>
            <a:xfrm>
              <a:off x="424622" y="2457074"/>
              <a:ext cx="8332350" cy="121374"/>
              <a:chOff x="424622" y="2457074"/>
              <a:chExt cx="8332350" cy="121374"/>
            </a:xfrm>
          </p:grpSpPr>
          <p:cxnSp>
            <p:nvCxnSpPr>
              <p:cNvPr id="197" name="Straight Connector 196">
                <a:extLst>
                  <a:ext uri="{FF2B5EF4-FFF2-40B4-BE49-F238E27FC236}">
                    <a16:creationId xmlns:a16="http://schemas.microsoft.com/office/drawing/2014/main" id="{1F381126-271C-1720-6DED-3BE35E703848}"/>
                  </a:ext>
                  <a:ext uri="{C183D7F6-B498-43B3-948B-1728B52AA6E4}">
                    <adec:decorative xmlns:adec="http://schemas.microsoft.com/office/drawing/2017/decorative" val="1"/>
                  </a:ext>
                </a:extLst>
              </p:cNvPr>
              <p:cNvCxnSpPr>
                <a:cxnSpLocks/>
              </p:cNvCxnSpPr>
              <p:nvPr/>
            </p:nvCxnSpPr>
            <p:spPr>
              <a:xfrm>
                <a:off x="424622" y="2513364"/>
                <a:ext cx="8332350"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9" name="Oval 198">
                <a:extLst>
                  <a:ext uri="{FF2B5EF4-FFF2-40B4-BE49-F238E27FC236}">
                    <a16:creationId xmlns:a16="http://schemas.microsoft.com/office/drawing/2014/main" id="{73AB57EF-D66D-7698-9C70-CA3208C722DE}"/>
                  </a:ext>
                  <a:ext uri="{C183D7F6-B498-43B3-948B-1728B52AA6E4}">
                    <adec:decorative xmlns:adec="http://schemas.microsoft.com/office/drawing/2017/decorative" val="1"/>
                  </a:ext>
                </a:extLst>
              </p:cNvPr>
              <p:cNvSpPr/>
              <p:nvPr/>
            </p:nvSpPr>
            <p:spPr>
              <a:xfrm>
                <a:off x="1595227"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0" name="Oval 199">
                <a:extLst>
                  <a:ext uri="{FF2B5EF4-FFF2-40B4-BE49-F238E27FC236}">
                    <a16:creationId xmlns:a16="http://schemas.microsoft.com/office/drawing/2014/main" id="{3F8EE38E-93BB-78BF-1C39-81F6D9D0BFFB}"/>
                  </a:ext>
                  <a:ext uri="{C183D7F6-B498-43B3-948B-1728B52AA6E4}">
                    <adec:decorative xmlns:adec="http://schemas.microsoft.com/office/drawing/2017/decorative" val="1"/>
                  </a:ext>
                </a:extLst>
              </p:cNvPr>
              <p:cNvSpPr/>
              <p:nvPr/>
            </p:nvSpPr>
            <p:spPr>
              <a:xfrm>
                <a:off x="2824145"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1" name="Oval 200">
                <a:extLst>
                  <a:ext uri="{FF2B5EF4-FFF2-40B4-BE49-F238E27FC236}">
                    <a16:creationId xmlns:a16="http://schemas.microsoft.com/office/drawing/2014/main" id="{83287EF5-C4D9-4753-753C-1E8877024C7C}"/>
                  </a:ext>
                  <a:ext uri="{C183D7F6-B498-43B3-948B-1728B52AA6E4}">
                    <adec:decorative xmlns:adec="http://schemas.microsoft.com/office/drawing/2017/decorative" val="1"/>
                  </a:ext>
                </a:extLst>
              </p:cNvPr>
              <p:cNvSpPr/>
              <p:nvPr/>
            </p:nvSpPr>
            <p:spPr>
              <a:xfrm>
                <a:off x="4053064"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2" name="Oval 201">
                <a:extLst>
                  <a:ext uri="{FF2B5EF4-FFF2-40B4-BE49-F238E27FC236}">
                    <a16:creationId xmlns:a16="http://schemas.microsoft.com/office/drawing/2014/main" id="{E54E7BCA-C214-AFA3-287A-8F628B0891C7}"/>
                  </a:ext>
                  <a:ext uri="{C183D7F6-B498-43B3-948B-1728B52AA6E4}">
                    <adec:decorative xmlns:adec="http://schemas.microsoft.com/office/drawing/2017/decorative" val="1"/>
                  </a:ext>
                </a:extLst>
              </p:cNvPr>
              <p:cNvSpPr/>
              <p:nvPr/>
            </p:nvSpPr>
            <p:spPr>
              <a:xfrm>
                <a:off x="5281982"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3" name="Oval 202">
                <a:extLst>
                  <a:ext uri="{FF2B5EF4-FFF2-40B4-BE49-F238E27FC236}">
                    <a16:creationId xmlns:a16="http://schemas.microsoft.com/office/drawing/2014/main" id="{8D8CA0A3-F5DD-0F8C-009F-0B4044AC0354}"/>
                  </a:ext>
                  <a:ext uri="{C183D7F6-B498-43B3-948B-1728B52AA6E4}">
                    <adec:decorative xmlns:adec="http://schemas.microsoft.com/office/drawing/2017/decorative" val="1"/>
                  </a:ext>
                </a:extLst>
              </p:cNvPr>
              <p:cNvSpPr/>
              <p:nvPr/>
            </p:nvSpPr>
            <p:spPr>
              <a:xfrm>
                <a:off x="6510901"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4" name="Oval 203">
                <a:extLst>
                  <a:ext uri="{FF2B5EF4-FFF2-40B4-BE49-F238E27FC236}">
                    <a16:creationId xmlns:a16="http://schemas.microsoft.com/office/drawing/2014/main" id="{E442B147-42B4-B75B-2347-FF51308ECE65}"/>
                  </a:ext>
                  <a:ext uri="{C183D7F6-B498-43B3-948B-1728B52AA6E4}">
                    <adec:decorative xmlns:adec="http://schemas.microsoft.com/office/drawing/2017/decorative" val="1"/>
                  </a:ext>
                </a:extLst>
              </p:cNvPr>
              <p:cNvSpPr/>
              <p:nvPr/>
            </p:nvSpPr>
            <p:spPr>
              <a:xfrm>
                <a:off x="7739819"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grpSp>
      </p:grpSp>
      <p:pic>
        <p:nvPicPr>
          <p:cNvPr id="26" name="Picture Placeholder 25">
            <a:extLst>
              <a:ext uri="{FF2B5EF4-FFF2-40B4-BE49-F238E27FC236}">
                <a16:creationId xmlns:a16="http://schemas.microsoft.com/office/drawing/2014/main" id="{E8E3F9BB-8C98-42E9-9A1D-31325AA84051}"/>
              </a:ext>
            </a:extLst>
          </p:cNvPr>
          <p:cNvPicPr>
            <a:picLocks noGrp="1" noChangeAspect="1"/>
          </p:cNvPicPr>
          <p:nvPr>
            <p:ph type="pic" sz="quarter" idx="35"/>
          </p:nvPr>
        </p:nvPicPr>
        <p:blipFill>
          <a:blip r:embed="rId6">
            <a:extLst>
              <a:ext uri="{28A0092B-C50C-407E-A947-70E740481C1C}">
                <a14:useLocalDpi xmlns:a14="http://schemas.microsoft.com/office/drawing/2010/main" val="0"/>
              </a:ext>
            </a:extLst>
          </a:blip>
          <a:srcRect t="439" b="439"/>
          <a:stretch/>
        </p:blipFill>
        <p:spPr>
          <a:xfrm>
            <a:off x="2620517" y="4023824"/>
            <a:ext cx="1289221" cy="1119675"/>
          </a:xfrm>
        </p:spPr>
      </p:pic>
      <p:pic>
        <p:nvPicPr>
          <p:cNvPr id="4" name="Picture Placeholder 3">
            <a:extLst>
              <a:ext uri="{FF2B5EF4-FFF2-40B4-BE49-F238E27FC236}">
                <a16:creationId xmlns:a16="http://schemas.microsoft.com/office/drawing/2014/main" id="{F36B2667-3F2E-401C-9BA1-A333B79BD641}"/>
              </a:ext>
            </a:extLst>
          </p:cNvPr>
          <p:cNvPicPr>
            <a:picLocks noGrp="1" noChangeAspect="1"/>
          </p:cNvPicPr>
          <p:nvPr>
            <p:ph type="pic" sz="quarter" idx="32"/>
          </p:nvPr>
        </p:nvPicPr>
        <p:blipFill>
          <a:blip r:embed="rId7">
            <a:extLst>
              <a:ext uri="{28A0092B-C50C-407E-A947-70E740481C1C}">
                <a14:useLocalDpi xmlns:a14="http://schemas.microsoft.com/office/drawing/2010/main" val="0"/>
              </a:ext>
            </a:extLst>
          </a:blip>
          <a:srcRect l="12566" r="12566"/>
          <a:stretch>
            <a:fillRect/>
          </a:stretch>
        </p:blipFill>
        <p:spPr>
          <a:xfrm>
            <a:off x="0" y="4008438"/>
            <a:ext cx="1282700" cy="1135062"/>
          </a:xfrm>
        </p:spPr>
      </p:pic>
      <p:sp>
        <p:nvSpPr>
          <p:cNvPr id="72" name="Text Placeholder 44">
            <a:extLst>
              <a:ext uri="{FF2B5EF4-FFF2-40B4-BE49-F238E27FC236}">
                <a16:creationId xmlns:a16="http://schemas.microsoft.com/office/drawing/2014/main" id="{712BB2C4-5A3C-43BE-8356-0131F49C5F04}"/>
              </a:ext>
            </a:extLst>
          </p:cNvPr>
          <p:cNvSpPr txBox="1">
            <a:spLocks/>
          </p:cNvSpPr>
          <p:nvPr/>
        </p:nvSpPr>
        <p:spPr>
          <a:xfrm>
            <a:off x="6555907" y="1940936"/>
            <a:ext cx="2201066" cy="44408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lvl1pPr marL="0" indent="0" algn="l" defTabSz="685800" rtl="0" eaLnBrk="1" latinLnBrk="0" hangingPunct="1">
              <a:lnSpc>
                <a:spcPct val="90000"/>
              </a:lnSpc>
              <a:spcBef>
                <a:spcPts val="750"/>
              </a:spcBef>
              <a:buFont typeface="Arial" panose="020B0604020202020204" pitchFamily="34" charset="0"/>
              <a:buNone/>
              <a:defRPr sz="750" b="1" kern="1200" cap="all" spc="225" baseline="0">
                <a:solidFill>
                  <a:schemeClr val="accent5"/>
                </a:solidFill>
                <a:latin typeface="+mj-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accent5"/>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accent5"/>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750" b="1" i="0" u="none" strike="noStrike" kern="1200" cap="all" spc="225" normalizeH="0" baseline="0" noProof="0" dirty="0">
                <a:ln>
                  <a:noFill/>
                </a:ln>
                <a:solidFill>
                  <a:srgbClr val="2C453E"/>
                </a:solidFill>
                <a:effectLst/>
                <a:uLnTx/>
                <a:uFillTx/>
                <a:latin typeface="Comic Sans MS" panose="030F0702030302020204" pitchFamily="66" charset="0"/>
                <a:ea typeface="+mn-ea"/>
                <a:cs typeface="Arial" panose="020B0604020202020204" pitchFamily="34" charset="0"/>
              </a:rPr>
              <a:t>Collection further declines due to budget constraints</a:t>
            </a:r>
          </a:p>
        </p:txBody>
      </p:sp>
      <p:sp>
        <p:nvSpPr>
          <p:cNvPr id="73" name="Text Placeholder 44">
            <a:extLst>
              <a:ext uri="{FF2B5EF4-FFF2-40B4-BE49-F238E27FC236}">
                <a16:creationId xmlns:a16="http://schemas.microsoft.com/office/drawing/2014/main" id="{7BBD083B-A33E-43F7-8EB4-BCC3299FE544}"/>
              </a:ext>
            </a:extLst>
          </p:cNvPr>
          <p:cNvSpPr txBox="1">
            <a:spLocks/>
          </p:cNvSpPr>
          <p:nvPr/>
        </p:nvSpPr>
        <p:spPr>
          <a:xfrm>
            <a:off x="4119292" y="1944130"/>
            <a:ext cx="2331889" cy="45308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lvl1pPr marL="0" indent="0" algn="l" defTabSz="685800" rtl="0" eaLnBrk="1" latinLnBrk="0" hangingPunct="1">
              <a:lnSpc>
                <a:spcPct val="90000"/>
              </a:lnSpc>
              <a:spcBef>
                <a:spcPts val="750"/>
              </a:spcBef>
              <a:buFont typeface="Arial" panose="020B0604020202020204" pitchFamily="34" charset="0"/>
              <a:buNone/>
              <a:defRPr sz="750" b="1" kern="1200" cap="all" spc="225" baseline="0">
                <a:solidFill>
                  <a:schemeClr val="accent5"/>
                </a:solidFill>
                <a:latin typeface="+mj-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accent5"/>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accent5"/>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750" b="1" i="0" u="none" strike="noStrike" kern="1200" cap="all" spc="225" normalizeH="0" baseline="0" noProof="0" dirty="0">
                <a:ln>
                  <a:noFill/>
                </a:ln>
                <a:solidFill>
                  <a:srgbClr val="2C453E"/>
                </a:solidFill>
                <a:effectLst/>
                <a:uLnTx/>
                <a:uFillTx/>
                <a:latin typeface="Comic Sans MS" panose="030F0702030302020204" pitchFamily="66" charset="0"/>
                <a:ea typeface="+mn-ea"/>
                <a:cs typeface="Arial" panose="020B0604020202020204" pitchFamily="34" charset="0"/>
              </a:rPr>
              <a:t>physical collection decreases with launch of virtual library </a:t>
            </a:r>
          </a:p>
        </p:txBody>
      </p:sp>
      <p:pic>
        <p:nvPicPr>
          <p:cNvPr id="1026" name="Picture 2">
            <a:extLst>
              <a:ext uri="{FF2B5EF4-FFF2-40B4-BE49-F238E27FC236}">
                <a16:creationId xmlns:a16="http://schemas.microsoft.com/office/drawing/2014/main" id="{080C77F1-C21F-45A1-BC08-85711C3706E8}"/>
              </a:ext>
            </a:extLst>
          </p:cNvPr>
          <p:cNvPicPr>
            <a:picLocks noGrp="1" noChangeAspect="1" noChangeArrowheads="1"/>
          </p:cNvPicPr>
          <p:nvPr>
            <p:ph type="pic" sz="quarter" idx="33"/>
          </p:nvPr>
        </p:nvPicPr>
        <p:blipFill>
          <a:blip r:embed="rId8">
            <a:extLst>
              <a:ext uri="{28A0092B-C50C-407E-A947-70E740481C1C}">
                <a14:useLocalDpi xmlns:a14="http://schemas.microsoft.com/office/drawing/2010/main" val="0"/>
              </a:ext>
            </a:extLst>
          </a:blip>
          <a:srcRect l="3372" r="3372"/>
          <a:stretch/>
        </p:blipFill>
        <p:spPr bwMode="auto">
          <a:xfrm>
            <a:off x="7861300" y="4024313"/>
            <a:ext cx="1282700" cy="1119187"/>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Placeholder 60">
            <a:extLst>
              <a:ext uri="{FF2B5EF4-FFF2-40B4-BE49-F238E27FC236}">
                <a16:creationId xmlns:a16="http://schemas.microsoft.com/office/drawing/2014/main" id="{85AF2390-E865-48C2-BF43-5681B532A940}"/>
              </a:ext>
            </a:extLst>
          </p:cNvPr>
          <p:cNvPicPr>
            <a:picLocks noGrp="1" noChangeAspect="1"/>
          </p:cNvPicPr>
          <p:nvPr>
            <p:ph type="pic" sz="quarter" idx="38"/>
          </p:nvPr>
        </p:nvPicPr>
        <p:blipFill>
          <a:blip r:embed="rId9">
            <a:extLst>
              <a:ext uri="{28A0092B-C50C-407E-A947-70E740481C1C}">
                <a14:useLocalDpi xmlns:a14="http://schemas.microsoft.com/office/drawing/2010/main" val="0"/>
              </a:ext>
            </a:extLst>
          </a:blip>
          <a:srcRect l="7044" r="7044"/>
          <a:stretch/>
        </p:blipFill>
        <p:spPr>
          <a:xfrm>
            <a:off x="6551613" y="4024313"/>
            <a:ext cx="1282700" cy="1119187"/>
          </a:xfrm>
        </p:spPr>
      </p:pic>
      <p:sp>
        <p:nvSpPr>
          <p:cNvPr id="46" name="Rectangle: Rounded Corners 45">
            <a:extLst>
              <a:ext uri="{FF2B5EF4-FFF2-40B4-BE49-F238E27FC236}">
                <a16:creationId xmlns:a16="http://schemas.microsoft.com/office/drawing/2014/main" id="{F8A1F820-DF75-492C-B0F9-B68C8D81882A}"/>
              </a:ext>
            </a:extLst>
          </p:cNvPr>
          <p:cNvSpPr/>
          <p:nvPr/>
        </p:nvSpPr>
        <p:spPr>
          <a:xfrm>
            <a:off x="6468105" y="1441514"/>
            <a:ext cx="2288868" cy="2560221"/>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Kalinga"/>
              <a:ea typeface="+mn-ea"/>
              <a:cs typeface="+mn-cs"/>
            </a:endParaRPr>
          </a:p>
        </p:txBody>
      </p:sp>
      <p:grpSp>
        <p:nvGrpSpPr>
          <p:cNvPr id="43" name="Group 42">
            <a:extLst>
              <a:ext uri="{FF2B5EF4-FFF2-40B4-BE49-F238E27FC236}">
                <a16:creationId xmlns:a16="http://schemas.microsoft.com/office/drawing/2014/main" id="{D515B306-7BFD-49FA-8101-4594A0B3E964}"/>
              </a:ext>
            </a:extLst>
          </p:cNvPr>
          <p:cNvGrpSpPr/>
          <p:nvPr/>
        </p:nvGrpSpPr>
        <p:grpSpPr>
          <a:xfrm>
            <a:off x="7592325" y="0"/>
            <a:ext cx="1551675" cy="681318"/>
            <a:chOff x="7592325" y="0"/>
            <a:chExt cx="1551675" cy="681318"/>
          </a:xfrm>
        </p:grpSpPr>
        <p:sp>
          <p:nvSpPr>
            <p:cNvPr id="44" name="Rectangle 43">
              <a:extLst>
                <a:ext uri="{FF2B5EF4-FFF2-40B4-BE49-F238E27FC236}">
                  <a16:creationId xmlns:a16="http://schemas.microsoft.com/office/drawing/2014/main" id="{A51E7796-02E0-4264-90C3-F80701ED29EC}"/>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47" name="Group 46">
              <a:extLst>
                <a:ext uri="{FF2B5EF4-FFF2-40B4-BE49-F238E27FC236}">
                  <a16:creationId xmlns:a16="http://schemas.microsoft.com/office/drawing/2014/main" id="{12EDBDD7-8DFA-40C5-A6DA-EDECCDE29685}"/>
                </a:ext>
              </a:extLst>
            </p:cNvPr>
            <p:cNvGrpSpPr>
              <a:grpSpLocks noChangeAspect="1"/>
            </p:cNvGrpSpPr>
            <p:nvPr/>
          </p:nvGrpSpPr>
          <p:grpSpPr>
            <a:xfrm>
              <a:off x="7592325" y="162917"/>
              <a:ext cx="1343642" cy="360000"/>
              <a:chOff x="1191972" y="3839376"/>
              <a:chExt cx="3380028" cy="905606"/>
            </a:xfrm>
          </p:grpSpPr>
          <p:pic>
            <p:nvPicPr>
              <p:cNvPr id="55" name="Picture 2" descr="Bibliothèque du CNRC">
                <a:extLst>
                  <a:ext uri="{FF2B5EF4-FFF2-40B4-BE49-F238E27FC236}">
                    <a16:creationId xmlns:a16="http://schemas.microsoft.com/office/drawing/2014/main" id="{8083020C-FC4F-4BF0-91F9-BEC625A3F5AD}"/>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55">
                <a:extLst>
                  <a:ext uri="{FF2B5EF4-FFF2-40B4-BE49-F238E27FC236}">
                    <a16:creationId xmlns:a16="http://schemas.microsoft.com/office/drawing/2014/main" id="{5589D5AD-498E-4930-8B66-E6BE17BFC9C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1719030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44BD2F-E3E8-4161-92BC-2882FD2989E1}"/>
              </a:ext>
            </a:extLst>
          </p:cNvPr>
          <p:cNvSpPr>
            <a:spLocks noGrp="1"/>
          </p:cNvSpPr>
          <p:nvPr>
            <p:ph type="title"/>
          </p:nvPr>
        </p:nvSpPr>
        <p:spPr/>
        <p:txBody>
          <a:bodyPr/>
          <a:lstStyle/>
          <a:p>
            <a:r>
              <a:rPr lang="en-CA" dirty="0"/>
              <a:t>Our new services</a:t>
            </a:r>
          </a:p>
        </p:txBody>
      </p:sp>
      <p:grpSp>
        <p:nvGrpSpPr>
          <p:cNvPr id="5" name="Group 4">
            <a:extLst>
              <a:ext uri="{FF2B5EF4-FFF2-40B4-BE49-F238E27FC236}">
                <a16:creationId xmlns:a16="http://schemas.microsoft.com/office/drawing/2014/main" id="{027BCCFA-56F9-4D7C-A40E-28F545E4BD75}"/>
              </a:ext>
            </a:extLst>
          </p:cNvPr>
          <p:cNvGrpSpPr/>
          <p:nvPr/>
        </p:nvGrpSpPr>
        <p:grpSpPr>
          <a:xfrm>
            <a:off x="160538" y="3882463"/>
            <a:ext cx="3082721" cy="695901"/>
            <a:chOff x="160538" y="3882463"/>
            <a:chExt cx="3082721" cy="695901"/>
          </a:xfrm>
        </p:grpSpPr>
        <p:grpSp>
          <p:nvGrpSpPr>
            <p:cNvPr id="6" name="Group 5">
              <a:extLst>
                <a:ext uri="{FF2B5EF4-FFF2-40B4-BE49-F238E27FC236}">
                  <a16:creationId xmlns:a16="http://schemas.microsoft.com/office/drawing/2014/main" id="{42965F47-AF92-444B-82D6-E2C40CD3D79D}"/>
                </a:ext>
              </a:extLst>
            </p:cNvPr>
            <p:cNvGrpSpPr/>
            <p:nvPr/>
          </p:nvGrpSpPr>
          <p:grpSpPr>
            <a:xfrm>
              <a:off x="160538" y="3882463"/>
              <a:ext cx="2200168" cy="555979"/>
              <a:chOff x="160538" y="3882463"/>
              <a:chExt cx="2200168" cy="555979"/>
            </a:xfrm>
          </p:grpSpPr>
          <p:pic>
            <p:nvPicPr>
              <p:cNvPr id="8" name="Picture 7">
                <a:extLst>
                  <a:ext uri="{FF2B5EF4-FFF2-40B4-BE49-F238E27FC236}">
                    <a16:creationId xmlns:a16="http://schemas.microsoft.com/office/drawing/2014/main" id="{A1733767-E7D3-4123-8988-59B923EE75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538" y="3888692"/>
                <a:ext cx="1206788" cy="514896"/>
              </a:xfrm>
              <a:prstGeom prst="rect">
                <a:avLst/>
              </a:prstGeom>
            </p:spPr>
          </p:pic>
          <p:pic>
            <p:nvPicPr>
              <p:cNvPr id="9" name="Picture 2" descr="Bibliothèque du CNRC">
                <a:extLst>
                  <a:ext uri="{FF2B5EF4-FFF2-40B4-BE49-F238E27FC236}">
                    <a16:creationId xmlns:a16="http://schemas.microsoft.com/office/drawing/2014/main" id="{A693630E-CD0D-4A6B-BBC6-3D26CA3AFA8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7094" b="6612"/>
              <a:stretch/>
            </p:blipFill>
            <p:spPr bwMode="auto">
              <a:xfrm>
                <a:off x="1237179" y="3882463"/>
                <a:ext cx="1123527" cy="555979"/>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TextBox 6">
              <a:extLst>
                <a:ext uri="{FF2B5EF4-FFF2-40B4-BE49-F238E27FC236}">
                  <a16:creationId xmlns:a16="http://schemas.microsoft.com/office/drawing/2014/main" id="{8F7092E2-10EF-4B50-9B7E-2D309AF3EC42}"/>
                </a:ext>
              </a:extLst>
            </p:cNvPr>
            <p:cNvSpPr txBox="1"/>
            <p:nvPr/>
          </p:nvSpPr>
          <p:spPr>
            <a:xfrm>
              <a:off x="323847" y="4332143"/>
              <a:ext cx="2919412" cy="246221"/>
            </a:xfrm>
            <a:prstGeom prst="rect">
              <a:avLst/>
            </a:prstGeom>
            <a:noFill/>
          </p:spPr>
          <p:txBody>
            <a:bodyPr wrap="square" rtlCol="0">
              <a:spAutoFit/>
            </a:bodyPr>
            <a:lstStyle/>
            <a:p>
              <a:r>
                <a:rPr lang="en-CA" sz="500" dirty="0">
                  <a:solidFill>
                    <a:schemeClr val="bg1"/>
                  </a:solidFill>
                  <a:latin typeface="Bahnschrift Light" panose="020B0502040204020203" pitchFamily="34" charset="0"/>
                </a:rPr>
                <a:t>NRC Library and Information Management Services (LIMS), KITS</a:t>
              </a:r>
            </a:p>
            <a:p>
              <a:r>
                <a:rPr lang="en-CA" sz="500" dirty="0">
                  <a:solidFill>
                    <a:schemeClr val="bg1"/>
                  </a:solidFill>
                  <a:latin typeface="Bahnschrift Light" panose="020B0502040204020203" pitchFamily="34" charset="0"/>
                </a:rPr>
                <a:t>CNRC Services de </a:t>
              </a:r>
              <a:r>
                <a:rPr lang="en-CA" sz="500" dirty="0" err="1">
                  <a:solidFill>
                    <a:schemeClr val="bg1"/>
                  </a:solidFill>
                  <a:latin typeface="Bahnschrift Light" panose="020B0502040204020203" pitchFamily="34" charset="0"/>
                </a:rPr>
                <a:t>bibliothèque</a:t>
              </a:r>
              <a:r>
                <a:rPr lang="en-CA" sz="500" dirty="0">
                  <a:solidFill>
                    <a:schemeClr val="bg1"/>
                  </a:solidFill>
                  <a:latin typeface="Bahnschrift Light" panose="020B0502040204020203" pitchFamily="34" charset="0"/>
                </a:rPr>
                <a:t> et gestion de l’information (SBGI), SSIT</a:t>
              </a:r>
              <a:endParaRPr lang="en-US" sz="500" dirty="0">
                <a:solidFill>
                  <a:schemeClr val="bg1"/>
                </a:solidFill>
                <a:latin typeface="Bahnschrift Light" panose="020B0502040204020203" pitchFamily="34" charset="0"/>
              </a:endParaRPr>
            </a:p>
          </p:txBody>
        </p:sp>
      </p:grpSp>
    </p:spTree>
    <p:extLst>
      <p:ext uri="{BB962C8B-B14F-4D97-AF65-F5344CB8AC3E}">
        <p14:creationId xmlns:p14="http://schemas.microsoft.com/office/powerpoint/2010/main" val="65484167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Library and Information Management Services</a:t>
            </a:r>
          </a:p>
        </p:txBody>
      </p:sp>
      <p:sp>
        <p:nvSpPr>
          <p:cNvPr id="6" name="TextBox 5">
            <a:extLst>
              <a:ext uri="{FF2B5EF4-FFF2-40B4-BE49-F238E27FC236}">
                <a16:creationId xmlns:a16="http://schemas.microsoft.com/office/drawing/2014/main" id="{8729BA40-144B-4FE2-8A97-12F45BAA0FB2}"/>
              </a:ext>
            </a:extLst>
          </p:cNvPr>
          <p:cNvSpPr txBox="1"/>
          <p:nvPr/>
        </p:nvSpPr>
        <p:spPr>
          <a:xfrm>
            <a:off x="2342276" y="4947894"/>
            <a:ext cx="4459447"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9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Service catalogue and contact points: </a:t>
            </a:r>
            <a:r>
              <a:rPr kumimoji="0" lang="en-CA" sz="900" b="0" i="0" u="sng" strike="noStrike" kern="1200" cap="none" spc="0" normalizeH="0" baseline="0" noProof="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hlinkClick r:id="rId3"/>
              </a:rPr>
              <a:t>https://nrc-cnrc.libguides.com/en/limsservices</a:t>
            </a:r>
            <a:endParaRPr kumimoji="0" lang="en-CA"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graphicFrame>
        <p:nvGraphicFramePr>
          <p:cNvPr id="3" name="Diagram 2">
            <a:extLst>
              <a:ext uri="{FF2B5EF4-FFF2-40B4-BE49-F238E27FC236}">
                <a16:creationId xmlns:a16="http://schemas.microsoft.com/office/drawing/2014/main" id="{50522563-7950-4BBD-95A2-3BB1BDB91742}"/>
              </a:ext>
            </a:extLst>
          </p:cNvPr>
          <p:cNvGraphicFramePr/>
          <p:nvPr/>
        </p:nvGraphicFramePr>
        <p:xfrm>
          <a:off x="83975" y="1129004"/>
          <a:ext cx="8971511" cy="38722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8" name="Group 7">
            <a:extLst>
              <a:ext uri="{FF2B5EF4-FFF2-40B4-BE49-F238E27FC236}">
                <a16:creationId xmlns:a16="http://schemas.microsoft.com/office/drawing/2014/main" id="{9EB44EB4-334D-47E9-96F9-E52749296531}"/>
              </a:ext>
            </a:extLst>
          </p:cNvPr>
          <p:cNvGrpSpPr/>
          <p:nvPr/>
        </p:nvGrpSpPr>
        <p:grpSpPr>
          <a:xfrm>
            <a:off x="7592325" y="0"/>
            <a:ext cx="1551675" cy="681318"/>
            <a:chOff x="7592325" y="0"/>
            <a:chExt cx="1551675" cy="681318"/>
          </a:xfrm>
        </p:grpSpPr>
        <p:sp>
          <p:nvSpPr>
            <p:cNvPr id="9" name="Rectangle 8">
              <a:extLst>
                <a:ext uri="{FF2B5EF4-FFF2-40B4-BE49-F238E27FC236}">
                  <a16:creationId xmlns:a16="http://schemas.microsoft.com/office/drawing/2014/main" id="{DFFBCA57-DB15-462B-B90E-0BDE6B0F233D}"/>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10" name="Group 9">
              <a:extLst>
                <a:ext uri="{FF2B5EF4-FFF2-40B4-BE49-F238E27FC236}">
                  <a16:creationId xmlns:a16="http://schemas.microsoft.com/office/drawing/2014/main" id="{C6C2DFC8-34CD-4D91-B507-FB282AD2889E}"/>
                </a:ext>
              </a:extLst>
            </p:cNvPr>
            <p:cNvGrpSpPr>
              <a:grpSpLocks noChangeAspect="1"/>
            </p:cNvGrpSpPr>
            <p:nvPr/>
          </p:nvGrpSpPr>
          <p:grpSpPr>
            <a:xfrm>
              <a:off x="7592325" y="162917"/>
              <a:ext cx="1343642" cy="360000"/>
              <a:chOff x="1191972" y="3839376"/>
              <a:chExt cx="3380028" cy="905606"/>
            </a:xfrm>
          </p:grpSpPr>
          <p:pic>
            <p:nvPicPr>
              <p:cNvPr id="11" name="Picture 2" descr="Bibliothèque du CNRC">
                <a:extLst>
                  <a:ext uri="{FF2B5EF4-FFF2-40B4-BE49-F238E27FC236}">
                    <a16:creationId xmlns:a16="http://schemas.microsoft.com/office/drawing/2014/main" id="{48A6A52B-3DF6-46C3-9727-D5C79A177E56}"/>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7347337A-7232-4637-B9C5-4E9BADFF01B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401416088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LIMS: New Services</a:t>
            </a:r>
          </a:p>
        </p:txBody>
      </p:sp>
      <p:graphicFrame>
        <p:nvGraphicFramePr>
          <p:cNvPr id="12" name="Diagram 11">
            <a:extLst>
              <a:ext uri="{FF2B5EF4-FFF2-40B4-BE49-F238E27FC236}">
                <a16:creationId xmlns:a16="http://schemas.microsoft.com/office/drawing/2014/main" id="{639FB286-5C0F-437C-A5B7-EAEC7049FAE7}"/>
              </a:ext>
            </a:extLst>
          </p:cNvPr>
          <p:cNvGraphicFramePr>
            <a:graphicFrameLocks noChangeAspect="1"/>
          </p:cNvGraphicFramePr>
          <p:nvPr>
            <p:extLst>
              <p:ext uri="{D42A27DB-BD31-4B8C-83A1-F6EECF244321}">
                <p14:modId xmlns:p14="http://schemas.microsoft.com/office/powerpoint/2010/main" val="3005710169"/>
              </p:ext>
            </p:extLst>
          </p:nvPr>
        </p:nvGraphicFramePr>
        <p:xfrm>
          <a:off x="426245" y="1312993"/>
          <a:ext cx="8314227" cy="352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8729BA40-144B-4FE2-8A97-12F45BAA0FB2}"/>
              </a:ext>
            </a:extLst>
          </p:cNvPr>
          <p:cNvSpPr txBox="1"/>
          <p:nvPr/>
        </p:nvSpPr>
        <p:spPr>
          <a:xfrm>
            <a:off x="1670765" y="4861363"/>
            <a:ext cx="6797040"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Service catalogue and contact points: </a:t>
            </a:r>
            <a:r>
              <a:rPr kumimoji="0" lang="en-CA" sz="1200" b="0" i="0" u="sng" strike="noStrike" kern="1200" cap="none" spc="0" normalizeH="0" baseline="0" noProof="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hlinkClick r:id="rId8"/>
              </a:rPr>
              <a:t>https://nrc-cnrc.libguides.com/en/limsservices</a:t>
            </a:r>
            <a:endParaRPr kumimoji="0" lang="en-CA"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1" name="Rounded Rectangle 5">
            <a:extLst>
              <a:ext uri="{FF2B5EF4-FFF2-40B4-BE49-F238E27FC236}">
                <a16:creationId xmlns:a16="http://schemas.microsoft.com/office/drawing/2014/main" id="{9D0C5987-4E74-4796-A900-0C769A403747}"/>
              </a:ext>
            </a:extLst>
          </p:cNvPr>
          <p:cNvSpPr/>
          <p:nvPr/>
        </p:nvSpPr>
        <p:spPr>
          <a:xfrm>
            <a:off x="378980" y="1280744"/>
            <a:ext cx="1602192" cy="3560249"/>
          </a:xfrm>
          <a:prstGeom prst="roundRect">
            <a:avLst/>
          </a:prstGeom>
          <a:noFill/>
          <a:ln>
            <a:solidFill>
              <a:schemeClr val="accent1"/>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FFFFFF"/>
              </a:solidFill>
              <a:effectLst/>
              <a:uLnTx/>
              <a:uFillTx/>
              <a:latin typeface="Arial"/>
              <a:ea typeface="+mn-ea"/>
              <a:cs typeface="+mn-cs"/>
            </a:endParaRPr>
          </a:p>
        </p:txBody>
      </p:sp>
      <p:grpSp>
        <p:nvGrpSpPr>
          <p:cNvPr id="8" name="Group 7">
            <a:extLst>
              <a:ext uri="{FF2B5EF4-FFF2-40B4-BE49-F238E27FC236}">
                <a16:creationId xmlns:a16="http://schemas.microsoft.com/office/drawing/2014/main" id="{453F5F62-E4C7-414E-B106-915D1B0B49D5}"/>
              </a:ext>
            </a:extLst>
          </p:cNvPr>
          <p:cNvGrpSpPr/>
          <p:nvPr/>
        </p:nvGrpSpPr>
        <p:grpSpPr>
          <a:xfrm>
            <a:off x="7592325" y="0"/>
            <a:ext cx="1551675" cy="681318"/>
            <a:chOff x="7592325" y="0"/>
            <a:chExt cx="1551675" cy="681318"/>
          </a:xfrm>
        </p:grpSpPr>
        <p:sp>
          <p:nvSpPr>
            <p:cNvPr id="9" name="Rectangle 8">
              <a:extLst>
                <a:ext uri="{FF2B5EF4-FFF2-40B4-BE49-F238E27FC236}">
                  <a16:creationId xmlns:a16="http://schemas.microsoft.com/office/drawing/2014/main" id="{66148624-7EAA-4D59-92E4-5A64EEB96521}"/>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10" name="Group 9">
              <a:extLst>
                <a:ext uri="{FF2B5EF4-FFF2-40B4-BE49-F238E27FC236}">
                  <a16:creationId xmlns:a16="http://schemas.microsoft.com/office/drawing/2014/main" id="{EF3D87CC-5E6C-4793-B65E-85A543E1B510}"/>
                </a:ext>
              </a:extLst>
            </p:cNvPr>
            <p:cNvGrpSpPr>
              <a:grpSpLocks noChangeAspect="1"/>
            </p:cNvGrpSpPr>
            <p:nvPr/>
          </p:nvGrpSpPr>
          <p:grpSpPr>
            <a:xfrm>
              <a:off x="7592325" y="162917"/>
              <a:ext cx="1343642" cy="360000"/>
              <a:chOff x="1191972" y="3839376"/>
              <a:chExt cx="3380028" cy="905606"/>
            </a:xfrm>
          </p:grpSpPr>
          <p:pic>
            <p:nvPicPr>
              <p:cNvPr id="13" name="Picture 2" descr="Bibliothèque du CNRC">
                <a:extLst>
                  <a:ext uri="{FF2B5EF4-FFF2-40B4-BE49-F238E27FC236}">
                    <a16:creationId xmlns:a16="http://schemas.microsoft.com/office/drawing/2014/main" id="{7F0A685A-CAAB-48E2-93DD-0C931E012EF1}"/>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7A24318D-267B-42C5-98B9-37E5394CF9E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25555571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634A549-72F0-49D8-95BA-D6100CF85EFF}"/>
              </a:ext>
            </a:extLst>
          </p:cNvPr>
          <p:cNvSpPr txBox="1"/>
          <p:nvPr/>
        </p:nvSpPr>
        <p:spPr>
          <a:xfrm>
            <a:off x="363619" y="1275189"/>
            <a:ext cx="8247595" cy="383181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1" i="0" u="none" strike="noStrike" kern="1200" cap="none" spc="0" normalizeH="0" baseline="0" noProof="0" dirty="0">
                <a:ln>
                  <a:noFill/>
                </a:ln>
                <a:solidFill>
                  <a:srgbClr val="004466"/>
                </a:solidFill>
                <a:effectLst/>
                <a:uLnTx/>
                <a:uFillTx/>
                <a:latin typeface="Arial"/>
                <a:ea typeface="+mn-ea"/>
                <a:cs typeface="+mn-cs"/>
              </a:rPr>
              <a:t>Research security due diligence support – NRO Checks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900" b="1" i="0" u="none" strike="noStrike" kern="1200" cap="none" spc="0" normalizeH="0" baseline="0" noProof="0" dirty="0">
              <a:ln>
                <a:noFill/>
              </a:ln>
              <a:solidFill>
                <a:srgbClr val="004466"/>
              </a:solidFill>
              <a:effectLst/>
              <a:uLnTx/>
              <a:uFillTx/>
              <a:latin typeface="Arial"/>
              <a:ea typeface="+mn-ea"/>
              <a:cs typeface="+mn-cs"/>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00"/>
                </a:solidFill>
                <a:latin typeface="Arial"/>
              </a:rPr>
              <a:t>Verification that potential collaborators (and their co-authors) have no current affiliation with any of the 103 Named Research Organizations (NROs) of concern in patents, publication and funding data</a:t>
            </a:r>
            <a:endParaRPr lang="en-CA" sz="1600" dirty="0">
              <a:solidFill>
                <a:srgbClr val="000000"/>
              </a:solidFill>
              <a:latin typeface="Arial"/>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600" b="0" i="0" u="none" strike="noStrike" kern="1200" cap="none" spc="0" normalizeH="0" baseline="0" noProof="0" dirty="0">
                <a:ln>
                  <a:noFill/>
                </a:ln>
                <a:solidFill>
                  <a:srgbClr val="000000"/>
                </a:solidFill>
                <a:effectLst/>
                <a:uLnTx/>
                <a:uFillTx/>
                <a:latin typeface="Arial"/>
                <a:ea typeface="+mn-ea"/>
                <a:cs typeface="+mn-cs"/>
              </a:rPr>
              <a:t>Supports the research security due diligence processes for collaboration or expert identification</a:t>
            </a:r>
          </a:p>
          <a:p>
            <a:pPr marL="0" marR="0" lvl="1" indent="-408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srgbClr val="000000"/>
              </a:solidFill>
              <a:effectLst/>
              <a:uLnTx/>
              <a:uFillTx/>
              <a:latin typeface="Arial"/>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CA" sz="1800" b="1" i="0" u="none" strike="noStrike" kern="1200" cap="none" spc="0" normalizeH="0" baseline="0" noProof="0" dirty="0">
                <a:ln>
                  <a:noFill/>
                </a:ln>
                <a:solidFill>
                  <a:srgbClr val="004466"/>
                </a:solidFill>
                <a:effectLst/>
                <a:uLnTx/>
                <a:uFillTx/>
                <a:latin typeface="Arial"/>
                <a:ea typeface="+mn-ea"/>
                <a:cs typeface="+mn-cs"/>
              </a:rPr>
              <a:t>Authoritative non-subscription information resources</a:t>
            </a:r>
          </a:p>
          <a:p>
            <a:pPr marL="0" marR="0" lvl="1" indent="0" algn="l" defTabSz="914400" rtl="0" eaLnBrk="1" fontAlgn="auto" latinLnBrk="0" hangingPunct="1">
              <a:lnSpc>
                <a:spcPct val="100000"/>
              </a:lnSpc>
              <a:spcBef>
                <a:spcPts val="0"/>
              </a:spcBef>
              <a:spcAft>
                <a:spcPts val="0"/>
              </a:spcAft>
              <a:buClrTx/>
              <a:buSzTx/>
              <a:buFontTx/>
              <a:buNone/>
              <a:tabLst/>
              <a:defRPr/>
            </a:pPr>
            <a:endParaRPr kumimoji="0" lang="en-CA" sz="900" b="1" i="0" u="none" strike="noStrike" kern="1200" cap="none" spc="0" normalizeH="0" baseline="0" noProof="0" dirty="0">
              <a:ln>
                <a:noFill/>
              </a:ln>
              <a:solidFill>
                <a:srgbClr val="004466"/>
              </a:solidFill>
              <a:effectLst/>
              <a:uLnTx/>
              <a:uFillTx/>
              <a:latin typeface="Arial"/>
              <a:ea typeface="+mn-ea"/>
              <a:cs typeface="+mn-cs"/>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600" b="0" i="0" u="none" strike="noStrike" kern="1200" cap="none" spc="0" normalizeH="0" baseline="0" noProof="0" dirty="0">
                <a:ln>
                  <a:noFill/>
                </a:ln>
                <a:solidFill>
                  <a:srgbClr val="000000"/>
                </a:solidFill>
                <a:effectLst/>
                <a:uLnTx/>
                <a:uFillTx/>
                <a:latin typeface="Arial"/>
                <a:ea typeface="+mn-ea"/>
                <a:cs typeface="+mn-cs"/>
              </a:rPr>
              <a:t>Coming soon to the NRC Library website: lists of expertly selected free information resources related to NRC research to ensure NRC has access to reliable information</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600" b="0" i="0" u="none" strike="noStrike" kern="1200" cap="none" spc="0" normalizeH="0" baseline="0" noProof="0" dirty="0">
                <a:ln>
                  <a:noFill/>
                </a:ln>
                <a:solidFill>
                  <a:srgbClr val="000000"/>
                </a:solidFill>
                <a:effectLst/>
                <a:uLnTx/>
                <a:uFillTx/>
                <a:latin typeface="Arial"/>
                <a:ea typeface="+mn-ea"/>
                <a:cs typeface="+mn-cs"/>
              </a:rPr>
              <a:t>Have a great information resource you want to share?  </a:t>
            </a: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CA" sz="1600" b="0" i="0" u="none" strike="noStrike" kern="1200" cap="none" spc="0" normalizeH="0" baseline="0" noProof="0" dirty="0">
                <a:ln>
                  <a:noFill/>
                </a:ln>
                <a:solidFill>
                  <a:srgbClr val="000000"/>
                </a:solidFill>
                <a:effectLst/>
                <a:uLnTx/>
                <a:uFillTx/>
                <a:latin typeface="Arial"/>
                <a:ea typeface="+mn-ea"/>
                <a:cs typeface="+mn-cs"/>
              </a:rPr>
              <a:t>     Send it to </a:t>
            </a:r>
            <a:r>
              <a:rPr kumimoji="0" lang="en-CA" sz="1600" b="0" i="0" u="none" strike="noStrike" kern="1200" cap="none" spc="0" normalizeH="0" baseline="0" noProof="0" dirty="0">
                <a:ln>
                  <a:noFill/>
                </a:ln>
                <a:solidFill>
                  <a:srgbClr val="000000"/>
                </a:solidFill>
                <a:effectLst/>
                <a:uLnTx/>
                <a:uFillTx/>
                <a:latin typeface="Arial"/>
                <a:ea typeface="+mn-ea"/>
                <a:cs typeface="+mn-cs"/>
                <a:hlinkClick r:id="rId4"/>
              </a:rPr>
              <a:t>NRC.IA-IA.CNRC@nrc-cnrc.gc.ca</a:t>
            </a:r>
            <a:r>
              <a:rPr kumimoji="0" lang="en-CA" sz="1600" b="0" i="0" u="none" strike="noStrike" kern="1200" cap="none" spc="0" normalizeH="0" baseline="0" noProof="0" dirty="0">
                <a:ln>
                  <a:noFill/>
                </a:ln>
                <a:solidFill>
                  <a:srgbClr val="000000"/>
                </a:solidFill>
                <a:effectLst/>
                <a:uLnTx/>
                <a:uFillTx/>
                <a:latin typeface="Arial"/>
                <a:ea typeface="+mn-ea"/>
                <a:cs typeface="+mn-cs"/>
              </a:rPr>
              <a:t>  </a:t>
            </a:r>
          </a:p>
          <a:p>
            <a:pPr marL="0" marR="0" lvl="1"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4" name="Title 1">
            <a:extLst>
              <a:ext uri="{FF2B5EF4-FFF2-40B4-BE49-F238E27FC236}">
                <a16:creationId xmlns:a16="http://schemas.microsoft.com/office/drawing/2014/main" id="{8A2286A4-7CD8-4718-BA69-860701B9AE84}"/>
              </a:ext>
            </a:extLst>
          </p:cNvPr>
          <p:cNvSpPr txBox="1">
            <a:spLocks/>
          </p:cNvSpPr>
          <p:nvPr>
            <p:custDataLst>
              <p:tags r:id="rId1"/>
            </p:custDataLst>
          </p:nvPr>
        </p:nvSpPr>
        <p:spPr>
          <a:xfrm>
            <a:off x="1" y="0"/>
            <a:ext cx="9143999" cy="1151910"/>
          </a:xfrm>
          <a:prstGeom prst="rect">
            <a:avLst/>
          </a:prstGeom>
          <a:solidFill>
            <a:srgbClr val="006688">
              <a:alpha val="92941"/>
            </a:srgbClr>
          </a:solidFill>
        </p:spPr>
        <p:txBody>
          <a:bodyPr vert="horz" lIns="0" tIns="0" rIns="0" bIns="0" rtlCol="0" anchor="ctr" anchorCtr="0">
            <a:noAutofit/>
          </a:bodyPr>
          <a:lstStyle>
            <a:lvl1pPr algn="l" defTabSz="914400" rtl="0" eaLnBrk="1" latinLnBrk="0" hangingPunct="1">
              <a:spcBef>
                <a:spcPct val="0"/>
              </a:spcBef>
              <a:buNone/>
              <a:defRPr sz="2800" b="1" kern="1200">
                <a:solidFill>
                  <a:srgbClr val="223344"/>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400" b="1" i="0" u="none" strike="noStrike" kern="1200" cap="none" spc="0" normalizeH="0" baseline="0" dirty="0" err="1">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Research</a:t>
            </a:r>
            <a:r>
              <a:rPr kumimoji="0" lang="fr-CA" sz="2400" b="1" i="0" u="none" strike="noStrike" kern="1200" cap="none" spc="0" normalizeH="0" baseline="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 and Business Intelligence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400" b="1" i="0" u="none" strike="noStrike" kern="1200" cap="none" spc="0" normalizeH="0" baseline="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New Services</a:t>
            </a:r>
            <a:endParaRPr kumimoji="0" lang="fr-CA" sz="2400" b="1" i="1" u="none" strike="noStrike" kern="1200" cap="none" spc="0" normalizeH="0" baseline="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endParaRPr>
          </a:p>
        </p:txBody>
      </p:sp>
      <p:grpSp>
        <p:nvGrpSpPr>
          <p:cNvPr id="6" name="Group 5">
            <a:extLst>
              <a:ext uri="{FF2B5EF4-FFF2-40B4-BE49-F238E27FC236}">
                <a16:creationId xmlns:a16="http://schemas.microsoft.com/office/drawing/2014/main" id="{6DBD892A-002B-4644-90C5-F242EA58463B}"/>
              </a:ext>
            </a:extLst>
          </p:cNvPr>
          <p:cNvGrpSpPr/>
          <p:nvPr/>
        </p:nvGrpSpPr>
        <p:grpSpPr>
          <a:xfrm>
            <a:off x="7592325" y="0"/>
            <a:ext cx="1551675" cy="681318"/>
            <a:chOff x="7592325" y="0"/>
            <a:chExt cx="1551675" cy="681318"/>
          </a:xfrm>
        </p:grpSpPr>
        <p:sp>
          <p:nvSpPr>
            <p:cNvPr id="9" name="Rectangle 8">
              <a:extLst>
                <a:ext uri="{FF2B5EF4-FFF2-40B4-BE49-F238E27FC236}">
                  <a16:creationId xmlns:a16="http://schemas.microsoft.com/office/drawing/2014/main" id="{55575C45-EBE7-4892-AD14-C8FAFED1E255}"/>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10" name="Group 9">
              <a:extLst>
                <a:ext uri="{FF2B5EF4-FFF2-40B4-BE49-F238E27FC236}">
                  <a16:creationId xmlns:a16="http://schemas.microsoft.com/office/drawing/2014/main" id="{9DB9CFAE-9AEF-49CF-8C21-804349361B8C}"/>
                </a:ext>
              </a:extLst>
            </p:cNvPr>
            <p:cNvGrpSpPr>
              <a:grpSpLocks noChangeAspect="1"/>
            </p:cNvGrpSpPr>
            <p:nvPr/>
          </p:nvGrpSpPr>
          <p:grpSpPr>
            <a:xfrm>
              <a:off x="7592325" y="162917"/>
              <a:ext cx="1343642" cy="360000"/>
              <a:chOff x="1191972" y="3839376"/>
              <a:chExt cx="3380028" cy="905606"/>
            </a:xfrm>
          </p:grpSpPr>
          <p:pic>
            <p:nvPicPr>
              <p:cNvPr id="11" name="Picture 2" descr="Bibliothèque du CNRC">
                <a:extLst>
                  <a:ext uri="{FF2B5EF4-FFF2-40B4-BE49-F238E27FC236}">
                    <a16:creationId xmlns:a16="http://schemas.microsoft.com/office/drawing/2014/main" id="{6C104511-9EE1-4567-86AF-79D86944F85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403DD86D-4FBC-4896-BE6C-25545E56B2F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2898038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6A79AD9-8FCB-4787-8DD8-2ACF9EFCA3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4868" y="1190655"/>
            <a:ext cx="3346062" cy="186008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477C55F7-40B2-41F8-BE67-7872CB93A17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6164"/>
          <a:stretch/>
        </p:blipFill>
        <p:spPr bwMode="auto">
          <a:xfrm>
            <a:off x="4559067" y="2490760"/>
            <a:ext cx="4584932" cy="292417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379BF8DD-6A23-4A64-B3C0-6F973BD1FA9C}"/>
              </a:ext>
            </a:extLst>
          </p:cNvPr>
          <p:cNvSpPr txBox="1"/>
          <p:nvPr/>
        </p:nvSpPr>
        <p:spPr>
          <a:xfrm>
            <a:off x="363621" y="1275189"/>
            <a:ext cx="3950630" cy="267765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1" i="0" u="none" strike="noStrike" kern="1200" cap="none" spc="0" normalizeH="0" baseline="0" noProof="0" dirty="0">
                <a:ln>
                  <a:noFill/>
                </a:ln>
                <a:solidFill>
                  <a:srgbClr val="004466"/>
                </a:solidFill>
                <a:effectLst/>
                <a:uLnTx/>
                <a:uFillTx/>
                <a:latin typeface="Arial"/>
                <a:ea typeface="+mn-ea"/>
                <a:cs typeface="+mn-cs"/>
              </a:rPr>
              <a:t>Citation analysis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900" b="1" i="0" u="none" strike="noStrike" kern="1200" cap="none" spc="0" normalizeH="0" baseline="0" noProof="0" dirty="0">
              <a:ln>
                <a:noFill/>
              </a:ln>
              <a:solidFill>
                <a:srgbClr val="004466"/>
              </a:solidFill>
              <a:effectLst/>
              <a:uLnTx/>
              <a:uFillTx/>
              <a:latin typeface="Arial"/>
              <a:ea typeface="+mn-ea"/>
              <a:cs typeface="+mn-cs"/>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600" b="0" i="0" u="none" strike="noStrike" kern="1200" cap="none" spc="0" normalizeH="0" baseline="0" noProof="0" dirty="0">
                <a:ln>
                  <a:noFill/>
                </a:ln>
                <a:solidFill>
                  <a:srgbClr val="000000"/>
                </a:solidFill>
                <a:effectLst/>
                <a:uLnTx/>
                <a:uFillTx/>
                <a:latin typeface="Arial"/>
                <a:ea typeface="+mn-ea"/>
                <a:cs typeface="+mn-cs"/>
              </a:rPr>
              <a:t>Understand the breadth of the domains, organizations and researchers citing your team's publications</a:t>
            </a:r>
          </a:p>
          <a:p>
            <a:pPr marL="0" marR="0" lvl="1" indent="-408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srgbClr val="000000"/>
              </a:solidFill>
              <a:effectLst/>
              <a:uLnTx/>
              <a:uFillTx/>
              <a:latin typeface="Arial"/>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CA" sz="1800" b="1" i="0" u="none" strike="noStrike" kern="1200" cap="none" spc="0" normalizeH="0" baseline="0" noProof="0" dirty="0">
                <a:ln>
                  <a:noFill/>
                </a:ln>
                <a:solidFill>
                  <a:srgbClr val="004466"/>
                </a:solidFill>
                <a:effectLst/>
                <a:uLnTx/>
                <a:uFillTx/>
                <a:latin typeface="Arial"/>
                <a:ea typeface="+mn-ea"/>
                <a:cs typeface="+mn-cs"/>
              </a:rPr>
              <a:t>Prompt engineering</a:t>
            </a:r>
          </a:p>
          <a:p>
            <a:pPr marL="0" marR="0" lvl="1" indent="0" algn="l" defTabSz="914400" rtl="0" eaLnBrk="1" fontAlgn="auto" latinLnBrk="0" hangingPunct="1">
              <a:lnSpc>
                <a:spcPct val="100000"/>
              </a:lnSpc>
              <a:spcBef>
                <a:spcPts val="0"/>
              </a:spcBef>
              <a:spcAft>
                <a:spcPts val="0"/>
              </a:spcAft>
              <a:buClrTx/>
              <a:buSzTx/>
              <a:buFontTx/>
              <a:buNone/>
              <a:tabLst/>
              <a:defRPr/>
            </a:pPr>
            <a:endParaRPr kumimoji="0" lang="en-CA" sz="900" b="1" i="0" u="none" strike="noStrike" kern="1200" cap="none" spc="0" normalizeH="0" baseline="0" noProof="0" dirty="0">
              <a:ln>
                <a:noFill/>
              </a:ln>
              <a:solidFill>
                <a:srgbClr val="004466"/>
              </a:solidFill>
              <a:effectLst/>
              <a:uLnTx/>
              <a:uFillTx/>
              <a:latin typeface="Arial"/>
              <a:ea typeface="+mn-ea"/>
              <a:cs typeface="+mn-cs"/>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600" b="0" i="0" u="none" strike="noStrike" kern="1200" cap="none" spc="0" normalizeH="0" baseline="0" noProof="0" dirty="0">
                <a:ln>
                  <a:noFill/>
                </a:ln>
                <a:solidFill>
                  <a:srgbClr val="000000"/>
                </a:solidFill>
                <a:effectLst/>
                <a:uLnTx/>
                <a:uFillTx/>
                <a:latin typeface="Arial"/>
                <a:ea typeface="+mn-ea"/>
                <a:cs typeface="+mn-cs"/>
              </a:rPr>
              <a:t>I&amp;A is developing expertise to help you use generative AI tools effectively</a:t>
            </a:r>
          </a:p>
        </p:txBody>
      </p:sp>
      <p:sp>
        <p:nvSpPr>
          <p:cNvPr id="12" name="Title 1">
            <a:extLst>
              <a:ext uri="{FF2B5EF4-FFF2-40B4-BE49-F238E27FC236}">
                <a16:creationId xmlns:a16="http://schemas.microsoft.com/office/drawing/2014/main" id="{2350A63B-599D-4B7C-8E79-B5638BA7D810}"/>
              </a:ext>
            </a:extLst>
          </p:cNvPr>
          <p:cNvSpPr txBox="1">
            <a:spLocks/>
          </p:cNvSpPr>
          <p:nvPr>
            <p:custDataLst>
              <p:tags r:id="rId1"/>
            </p:custDataLst>
          </p:nvPr>
        </p:nvSpPr>
        <p:spPr>
          <a:xfrm>
            <a:off x="1" y="4745"/>
            <a:ext cx="9143999" cy="1151910"/>
          </a:xfrm>
          <a:prstGeom prst="rect">
            <a:avLst/>
          </a:prstGeom>
          <a:solidFill>
            <a:srgbClr val="006688">
              <a:alpha val="92941"/>
            </a:srgbClr>
          </a:solidFill>
        </p:spPr>
        <p:txBody>
          <a:bodyPr vert="horz" lIns="0" tIns="0" rIns="0" bIns="0" rtlCol="0" anchor="ctr" anchorCtr="0">
            <a:noAutofit/>
          </a:bodyPr>
          <a:lstStyle>
            <a:lvl1pPr algn="l" defTabSz="914400" rtl="0" eaLnBrk="1" latinLnBrk="0" hangingPunct="1">
              <a:spcBef>
                <a:spcPct val="0"/>
              </a:spcBef>
              <a:buNone/>
              <a:defRPr sz="2800" b="1" kern="1200">
                <a:solidFill>
                  <a:srgbClr val="223344"/>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400" b="1" i="0" u="none" strike="noStrike" kern="1200" cap="none" spc="0" normalizeH="0" baseline="0" dirty="0" err="1">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Research</a:t>
            </a:r>
            <a:r>
              <a:rPr kumimoji="0" lang="fr-CA" sz="2400" b="1" i="0" u="none" strike="noStrike" kern="1200" cap="none" spc="0" normalizeH="0" baseline="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 and Business Intelligence :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400" b="1" i="0" u="none" strike="noStrike" kern="1200" cap="none" spc="0" normalizeH="0" baseline="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New Services</a:t>
            </a:r>
            <a:endParaRPr kumimoji="0" lang="fr-CA" sz="2400" b="1" i="1" u="none" strike="noStrike" kern="1200" cap="none" spc="0" normalizeH="0" baseline="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endParaRPr>
          </a:p>
        </p:txBody>
      </p:sp>
      <p:grpSp>
        <p:nvGrpSpPr>
          <p:cNvPr id="9" name="Group 8">
            <a:extLst>
              <a:ext uri="{FF2B5EF4-FFF2-40B4-BE49-F238E27FC236}">
                <a16:creationId xmlns:a16="http://schemas.microsoft.com/office/drawing/2014/main" id="{DF8318C4-C609-45D3-A633-9B8B5E5AD379}"/>
              </a:ext>
            </a:extLst>
          </p:cNvPr>
          <p:cNvGrpSpPr/>
          <p:nvPr/>
        </p:nvGrpSpPr>
        <p:grpSpPr>
          <a:xfrm>
            <a:off x="7592325" y="0"/>
            <a:ext cx="1551675" cy="681318"/>
            <a:chOff x="7592325" y="0"/>
            <a:chExt cx="1551675" cy="681318"/>
          </a:xfrm>
        </p:grpSpPr>
        <p:sp>
          <p:nvSpPr>
            <p:cNvPr id="10" name="Rectangle 9">
              <a:extLst>
                <a:ext uri="{FF2B5EF4-FFF2-40B4-BE49-F238E27FC236}">
                  <a16:creationId xmlns:a16="http://schemas.microsoft.com/office/drawing/2014/main" id="{AE5D2F87-EF80-4BFD-AA81-568B57F3FED5}"/>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11" name="Group 10">
              <a:extLst>
                <a:ext uri="{FF2B5EF4-FFF2-40B4-BE49-F238E27FC236}">
                  <a16:creationId xmlns:a16="http://schemas.microsoft.com/office/drawing/2014/main" id="{AFFEB541-B04A-4F3F-A3D2-88D210F94F35}"/>
                </a:ext>
              </a:extLst>
            </p:cNvPr>
            <p:cNvGrpSpPr>
              <a:grpSpLocks noChangeAspect="1"/>
            </p:cNvGrpSpPr>
            <p:nvPr/>
          </p:nvGrpSpPr>
          <p:grpSpPr>
            <a:xfrm>
              <a:off x="7592325" y="162917"/>
              <a:ext cx="1343642" cy="360000"/>
              <a:chOff x="1191972" y="3839376"/>
              <a:chExt cx="3380028" cy="905606"/>
            </a:xfrm>
          </p:grpSpPr>
          <p:pic>
            <p:nvPicPr>
              <p:cNvPr id="14" name="Picture 2" descr="Bibliothèque du CNRC">
                <a:extLst>
                  <a:ext uri="{FF2B5EF4-FFF2-40B4-BE49-F238E27FC236}">
                    <a16:creationId xmlns:a16="http://schemas.microsoft.com/office/drawing/2014/main" id="{84F1924B-1A9D-4830-BC76-095A76C3168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236F7BF6-EBB7-4D89-896B-2F79B50232A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1811761709"/>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LIMS: New Services</a:t>
            </a:r>
          </a:p>
        </p:txBody>
      </p:sp>
      <p:graphicFrame>
        <p:nvGraphicFramePr>
          <p:cNvPr id="12" name="Diagram 11">
            <a:extLst>
              <a:ext uri="{FF2B5EF4-FFF2-40B4-BE49-F238E27FC236}">
                <a16:creationId xmlns:a16="http://schemas.microsoft.com/office/drawing/2014/main" id="{639FB286-5C0F-437C-A5B7-EAEC7049FAE7}"/>
              </a:ext>
            </a:extLst>
          </p:cNvPr>
          <p:cNvGraphicFramePr>
            <a:graphicFrameLocks noChangeAspect="1"/>
          </p:cNvGraphicFramePr>
          <p:nvPr>
            <p:extLst>
              <p:ext uri="{D42A27DB-BD31-4B8C-83A1-F6EECF244321}">
                <p14:modId xmlns:p14="http://schemas.microsoft.com/office/powerpoint/2010/main" val="353694"/>
              </p:ext>
            </p:extLst>
          </p:nvPr>
        </p:nvGraphicFramePr>
        <p:xfrm>
          <a:off x="426245" y="1312993"/>
          <a:ext cx="8314227" cy="3528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8729BA40-144B-4FE2-8A97-12F45BAA0FB2}"/>
              </a:ext>
            </a:extLst>
          </p:cNvPr>
          <p:cNvSpPr txBox="1"/>
          <p:nvPr/>
        </p:nvSpPr>
        <p:spPr>
          <a:xfrm>
            <a:off x="1670765" y="4861363"/>
            <a:ext cx="6797040"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Service catalogue and contact points: </a:t>
            </a:r>
            <a:r>
              <a:rPr kumimoji="0" lang="en-CA" sz="1200" b="0" i="0" u="sng" strike="noStrike" kern="1200" cap="none" spc="0" normalizeH="0" baseline="0" noProof="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hlinkClick r:id="rId9"/>
              </a:rPr>
              <a:t>https://nrc-cnrc.libguides.com/en/limsservices</a:t>
            </a:r>
            <a:endParaRPr kumimoji="0" lang="en-CA"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8" name="Rounded Rectangle 5">
            <a:extLst>
              <a:ext uri="{FF2B5EF4-FFF2-40B4-BE49-F238E27FC236}">
                <a16:creationId xmlns:a16="http://schemas.microsoft.com/office/drawing/2014/main" id="{651B3EFD-5776-4DBF-965E-37DC97595388}"/>
              </a:ext>
            </a:extLst>
          </p:cNvPr>
          <p:cNvSpPr/>
          <p:nvPr>
            <p:custDataLst>
              <p:tags r:id="rId1"/>
            </p:custDataLst>
          </p:nvPr>
        </p:nvSpPr>
        <p:spPr>
          <a:xfrm>
            <a:off x="2080968" y="1291650"/>
            <a:ext cx="1611561" cy="3528000"/>
          </a:xfrm>
          <a:prstGeom prst="roundRect">
            <a:avLst/>
          </a:prstGeom>
          <a:noFill/>
          <a:ln>
            <a:solidFill>
              <a:srgbClr val="AA0011"/>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FFFFFF"/>
              </a:solidFill>
              <a:effectLst/>
              <a:uLnTx/>
              <a:uFillTx/>
              <a:latin typeface="Arial"/>
              <a:ea typeface="+mn-ea"/>
              <a:cs typeface="+mn-cs"/>
            </a:endParaRPr>
          </a:p>
        </p:txBody>
      </p:sp>
      <p:grpSp>
        <p:nvGrpSpPr>
          <p:cNvPr id="9" name="Group 8">
            <a:extLst>
              <a:ext uri="{FF2B5EF4-FFF2-40B4-BE49-F238E27FC236}">
                <a16:creationId xmlns:a16="http://schemas.microsoft.com/office/drawing/2014/main" id="{A3A9AB5D-FB23-4450-A456-291D1F69C4EE}"/>
              </a:ext>
            </a:extLst>
          </p:cNvPr>
          <p:cNvGrpSpPr/>
          <p:nvPr/>
        </p:nvGrpSpPr>
        <p:grpSpPr>
          <a:xfrm>
            <a:off x="7592325" y="0"/>
            <a:ext cx="1551675" cy="681318"/>
            <a:chOff x="7592325" y="0"/>
            <a:chExt cx="1551675" cy="681318"/>
          </a:xfrm>
        </p:grpSpPr>
        <p:sp>
          <p:nvSpPr>
            <p:cNvPr id="10" name="Rectangle 9">
              <a:extLst>
                <a:ext uri="{FF2B5EF4-FFF2-40B4-BE49-F238E27FC236}">
                  <a16:creationId xmlns:a16="http://schemas.microsoft.com/office/drawing/2014/main" id="{9FE60C96-804D-4FF5-87D1-6DE03AB5E026}"/>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11" name="Group 10">
              <a:extLst>
                <a:ext uri="{FF2B5EF4-FFF2-40B4-BE49-F238E27FC236}">
                  <a16:creationId xmlns:a16="http://schemas.microsoft.com/office/drawing/2014/main" id="{03337730-03A8-4B50-AC05-386FDBD8D515}"/>
                </a:ext>
              </a:extLst>
            </p:cNvPr>
            <p:cNvGrpSpPr>
              <a:grpSpLocks noChangeAspect="1"/>
            </p:cNvGrpSpPr>
            <p:nvPr/>
          </p:nvGrpSpPr>
          <p:grpSpPr>
            <a:xfrm>
              <a:off x="7592325" y="162917"/>
              <a:ext cx="1343642" cy="360000"/>
              <a:chOff x="1191972" y="3839376"/>
              <a:chExt cx="3380028" cy="905606"/>
            </a:xfrm>
          </p:grpSpPr>
          <p:pic>
            <p:nvPicPr>
              <p:cNvPr id="13" name="Picture 2" descr="Bibliothèque du CNRC">
                <a:extLst>
                  <a:ext uri="{FF2B5EF4-FFF2-40B4-BE49-F238E27FC236}">
                    <a16:creationId xmlns:a16="http://schemas.microsoft.com/office/drawing/2014/main" id="{7D68EE44-8965-4482-8F67-B6AF3124A268}"/>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07E593F7-E374-4669-B6E9-9190EE510E5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3769591267"/>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A4975D0-1F7C-4AFC-B549-D4EA2F036C10}"/>
              </a:ext>
            </a:extLst>
          </p:cNvPr>
          <p:cNvSpPr txBox="1"/>
          <p:nvPr/>
        </p:nvSpPr>
        <p:spPr>
          <a:xfrm>
            <a:off x="363619" y="1199623"/>
            <a:ext cx="8247595" cy="441659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b="1" dirty="0">
                <a:solidFill>
                  <a:srgbClr val="004466"/>
                </a:solidFill>
                <a:latin typeface="Arial"/>
              </a:rPr>
              <a:t>Library</a:t>
            </a:r>
            <a:r>
              <a:rPr kumimoji="0" lang="en-CA" sz="1800" b="0" i="0" u="none" strike="noStrike" kern="1200" cap="none" spc="0" normalizeH="0" baseline="0" noProof="0" dirty="0">
                <a:ln>
                  <a:noFill/>
                </a:ln>
                <a:solidFill>
                  <a:srgbClr val="000000"/>
                </a:solidFill>
                <a:effectLst/>
                <a:uLnTx/>
                <a:uFillTx/>
                <a:latin typeface="Arial"/>
                <a:ea typeface="+mn-ea"/>
                <a:cs typeface="+mn-cs"/>
              </a:rPr>
              <a:t> </a:t>
            </a:r>
            <a:r>
              <a:rPr lang="en-CA" b="1" dirty="0">
                <a:solidFill>
                  <a:srgbClr val="004466"/>
                </a:solidFill>
                <a:latin typeface="Arial"/>
              </a:rPr>
              <a:t>Chat</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600" b="0" i="0" u="none" strike="noStrike" kern="1200" cap="none" spc="0" normalizeH="0" baseline="0" noProof="0" dirty="0">
                <a:ln>
                  <a:noFill/>
                </a:ln>
                <a:solidFill>
                  <a:srgbClr val="000000"/>
                </a:solidFill>
                <a:effectLst/>
                <a:uLnTx/>
                <a:uFillTx/>
                <a:latin typeface="Arial"/>
                <a:ea typeface="+mn-ea"/>
                <a:cs typeface="+mn-cs"/>
              </a:rPr>
              <a:t>Allows you to ask your library-related questions and get an immediate response from an expert NRC </a:t>
            </a:r>
            <a:r>
              <a:rPr lang="en-CA" sz="1600" dirty="0">
                <a:solidFill>
                  <a:srgbClr val="000000"/>
                </a:solidFill>
                <a:latin typeface="Arial"/>
              </a:rPr>
              <a:t>Library </a:t>
            </a:r>
            <a:r>
              <a:rPr kumimoji="0" lang="en-CA" sz="1600" b="0" i="0" u="none" strike="noStrike" kern="1200" cap="none" spc="0" normalizeH="0" baseline="0" noProof="0" dirty="0">
                <a:ln>
                  <a:noFill/>
                </a:ln>
                <a:solidFill>
                  <a:srgbClr val="000000"/>
                </a:solidFill>
                <a:effectLst/>
                <a:uLnTx/>
                <a:uFillTx/>
                <a:latin typeface="Arial"/>
                <a:ea typeface="+mn-ea"/>
                <a:cs typeface="+mn-cs"/>
              </a:rPr>
              <a:t>staff member</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600" b="0" i="0" u="none" strike="noStrike" kern="1200" cap="none" spc="0" normalizeH="0" baseline="0" noProof="0" dirty="0">
              <a:ln>
                <a:noFill/>
              </a:ln>
              <a:solidFill>
                <a:srgbClr val="000000"/>
              </a:solidFill>
              <a:effectLst/>
              <a:uLnTx/>
              <a:uFillTx/>
              <a:latin typeface="Arial"/>
              <a:ea typeface="+mn-ea"/>
              <a:cs typeface="+mn-cs"/>
            </a:endParaRPr>
          </a:p>
          <a:p>
            <a:pPr marL="0" marR="0" lvl="1" algn="l" defTabSz="914400" rtl="0" eaLnBrk="1" fontAlgn="auto" latinLnBrk="0" hangingPunct="1">
              <a:lnSpc>
                <a:spcPct val="100000"/>
              </a:lnSpc>
              <a:spcBef>
                <a:spcPts val="0"/>
              </a:spcBef>
              <a:spcAft>
                <a:spcPts val="0"/>
              </a:spcAft>
              <a:buClrTx/>
              <a:buSzTx/>
              <a:tabLst/>
              <a:defRPr/>
            </a:pPr>
            <a:r>
              <a:rPr lang="en-CA" b="1" dirty="0">
                <a:solidFill>
                  <a:srgbClr val="004466"/>
                </a:solidFill>
                <a:latin typeface="Arial"/>
              </a:rPr>
              <a:t>Inter-library Loans</a:t>
            </a:r>
          </a:p>
          <a:p>
            <a:pPr marL="0" marR="0" lvl="1" algn="l" defTabSz="914400" rtl="0" eaLnBrk="1" fontAlgn="auto" latinLnBrk="0" hangingPunct="1">
              <a:lnSpc>
                <a:spcPct val="100000"/>
              </a:lnSpc>
              <a:spcBef>
                <a:spcPts val="0"/>
              </a:spcBef>
              <a:spcAft>
                <a:spcPts val="0"/>
              </a:spcAft>
              <a:buClrTx/>
              <a:buSzTx/>
              <a:tabLst/>
              <a:defRPr/>
            </a:pPr>
            <a:endParaRPr lang="en-CA" sz="900" b="1" dirty="0">
              <a:solidFill>
                <a:srgbClr val="004466"/>
              </a:solidFill>
              <a:latin typeface="Arial"/>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600" b="0" i="0" u="none" strike="noStrike" kern="1200" cap="none" spc="0" normalizeH="0" baseline="0" noProof="0" dirty="0">
                <a:ln>
                  <a:noFill/>
                </a:ln>
                <a:solidFill>
                  <a:srgbClr val="000000"/>
                </a:solidFill>
                <a:effectLst/>
                <a:uLnTx/>
                <a:uFillTx/>
                <a:latin typeface="Arial"/>
                <a:ea typeface="+mn-ea"/>
                <a:cs typeface="+mn-cs"/>
              </a:rPr>
              <a:t>For the first time since 2019, the NRC Library provides </a:t>
            </a:r>
            <a:r>
              <a:rPr lang="en-CA" sz="1600" dirty="0">
                <a:solidFill>
                  <a:srgbClr val="000000"/>
                </a:solidFill>
                <a:latin typeface="Arial"/>
              </a:rPr>
              <a:t>i</a:t>
            </a:r>
            <a:r>
              <a:rPr kumimoji="0" lang="en-CA" sz="1600" b="0" i="0" u="none" strike="noStrike" kern="1200" cap="none" spc="0" normalizeH="0" baseline="0" noProof="0" dirty="0" err="1">
                <a:ln>
                  <a:noFill/>
                </a:ln>
                <a:solidFill>
                  <a:srgbClr val="000000"/>
                </a:solidFill>
                <a:effectLst/>
                <a:uLnTx/>
                <a:uFillTx/>
                <a:latin typeface="Arial"/>
                <a:ea typeface="+mn-ea"/>
                <a:cs typeface="+mn-cs"/>
              </a:rPr>
              <a:t>nter</a:t>
            </a:r>
            <a:r>
              <a:rPr kumimoji="0" lang="en-CA" sz="1600" b="0" i="0" u="none" strike="noStrike" kern="1200" cap="none" spc="0" normalizeH="0" baseline="0" noProof="0" dirty="0">
                <a:ln>
                  <a:noFill/>
                </a:ln>
                <a:solidFill>
                  <a:srgbClr val="000000"/>
                </a:solidFill>
                <a:effectLst/>
                <a:uLnTx/>
                <a:uFillTx/>
                <a:latin typeface="Arial"/>
                <a:ea typeface="+mn-ea"/>
                <a:cs typeface="+mn-cs"/>
              </a:rPr>
              <a:t>-library loans to the world</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600" b="0" i="0" u="none" strike="noStrike" kern="1200" cap="none" spc="0" normalizeH="0" baseline="0" noProof="0" dirty="0">
              <a:ln>
                <a:noFill/>
              </a:ln>
              <a:solidFill>
                <a:srgbClr val="000000"/>
              </a:solidFill>
              <a:effectLst/>
              <a:uLnTx/>
              <a:uFillTx/>
              <a:latin typeface="Arial"/>
              <a:ea typeface="+mn-ea"/>
              <a:cs typeface="+mn-cs"/>
            </a:endParaRPr>
          </a:p>
          <a:p>
            <a:pPr marL="0" marR="0" lvl="1" algn="l" defTabSz="914400" rtl="0" eaLnBrk="1" fontAlgn="auto" latinLnBrk="0" hangingPunct="1">
              <a:lnSpc>
                <a:spcPct val="100000"/>
              </a:lnSpc>
              <a:spcBef>
                <a:spcPts val="0"/>
              </a:spcBef>
              <a:spcAft>
                <a:spcPts val="0"/>
              </a:spcAft>
              <a:buClrTx/>
              <a:buSzTx/>
              <a:tabLst/>
              <a:defRPr/>
            </a:pPr>
            <a:r>
              <a:rPr lang="en-CA" b="1" dirty="0">
                <a:solidFill>
                  <a:srgbClr val="004466"/>
                </a:solidFill>
                <a:latin typeface="Arial"/>
              </a:rPr>
              <a:t>NRC Library and Archives resumed in-person visits</a:t>
            </a:r>
          </a:p>
          <a:p>
            <a:pPr marL="0" marR="0" lvl="1" algn="l" defTabSz="914400" rtl="0" eaLnBrk="1" fontAlgn="auto" latinLnBrk="0" hangingPunct="1">
              <a:lnSpc>
                <a:spcPct val="100000"/>
              </a:lnSpc>
              <a:spcBef>
                <a:spcPts val="0"/>
              </a:spcBef>
              <a:spcAft>
                <a:spcPts val="0"/>
              </a:spcAft>
              <a:buClrTx/>
              <a:buSzTx/>
              <a:tabLst/>
              <a:defRPr/>
            </a:pPr>
            <a:endParaRPr lang="en-CA" sz="900" b="1" dirty="0">
              <a:solidFill>
                <a:srgbClr val="004466"/>
              </a:solidFill>
              <a:latin typeface="Arial"/>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600" dirty="0">
                <a:solidFill>
                  <a:srgbClr val="000000"/>
                </a:solidFill>
                <a:latin typeface="Arial"/>
              </a:rPr>
              <a:t>Use the collections on-site at the NRC Library at M-55 or the Archives at Sussex</a:t>
            </a:r>
            <a:endParaRPr kumimoji="0" lang="en-CA" sz="1600" b="0" i="0" u="none" strike="noStrike" kern="1200" cap="none" spc="0" normalizeH="0" baseline="0" noProof="0" dirty="0">
              <a:ln>
                <a:noFill/>
              </a:ln>
              <a:solidFill>
                <a:srgbClr val="000000"/>
              </a:solidFill>
              <a:effectLst/>
              <a:uLnTx/>
              <a:uFillTx/>
              <a:latin typeface="Arial"/>
              <a:ea typeface="+mn-ea"/>
              <a:cs typeface="+mn-cs"/>
            </a:endParaRPr>
          </a:p>
          <a:p>
            <a:pPr marL="0" marR="0" lvl="1" indent="-408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srgbClr val="000000"/>
              </a:solidFill>
              <a:effectLst/>
              <a:uLnTx/>
              <a:uFillTx/>
              <a:latin typeface="Arial"/>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CA" sz="1800" b="1" i="0" u="none" strike="noStrike" kern="1200" cap="none" spc="0" normalizeH="0" baseline="0" noProof="0" dirty="0">
                <a:ln>
                  <a:noFill/>
                </a:ln>
                <a:solidFill>
                  <a:srgbClr val="004466"/>
                </a:solidFill>
                <a:effectLst/>
                <a:uLnTx/>
                <a:uFillTx/>
                <a:latin typeface="Arial"/>
                <a:ea typeface="+mn-ea"/>
                <a:cs typeface="+mn-cs"/>
              </a:rPr>
              <a:t>New Library and Archives Officer</a:t>
            </a:r>
          </a:p>
          <a:p>
            <a:pPr marL="0" marR="0" lvl="1" indent="0" algn="l" defTabSz="914400" rtl="0" eaLnBrk="1" fontAlgn="auto" latinLnBrk="0" hangingPunct="1">
              <a:lnSpc>
                <a:spcPct val="100000"/>
              </a:lnSpc>
              <a:spcBef>
                <a:spcPts val="0"/>
              </a:spcBef>
              <a:spcAft>
                <a:spcPts val="0"/>
              </a:spcAft>
              <a:buClrTx/>
              <a:buSzTx/>
              <a:buFontTx/>
              <a:buNone/>
              <a:tabLst/>
              <a:defRPr/>
            </a:pPr>
            <a:endParaRPr kumimoji="0" lang="en-CA" sz="900" b="1" i="0" u="none" strike="noStrike" kern="1200" cap="none" spc="0" normalizeH="0" baseline="0" noProof="0" dirty="0">
              <a:ln>
                <a:noFill/>
              </a:ln>
              <a:solidFill>
                <a:srgbClr val="004466"/>
              </a:solidFill>
              <a:effectLst/>
              <a:uLnTx/>
              <a:uFillTx/>
              <a:latin typeface="Arial"/>
              <a:ea typeface="+mn-ea"/>
              <a:cs typeface="+mn-cs"/>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600" b="0" i="0" u="none" strike="noStrike" kern="1200" cap="none" spc="0" normalizeH="0" baseline="0" noProof="0" dirty="0">
                <a:ln>
                  <a:noFill/>
                </a:ln>
                <a:solidFill>
                  <a:srgbClr val="000000"/>
                </a:solidFill>
                <a:effectLst/>
                <a:uLnTx/>
                <a:uFillTx/>
                <a:latin typeface="Arial"/>
                <a:ea typeface="+mn-ea"/>
                <a:cs typeface="+mn-cs"/>
              </a:rPr>
              <a:t>Additional staffing enables increased access to the NRC Archives collections and services</a:t>
            </a:r>
          </a:p>
          <a:p>
            <a:pPr marL="0" marR="0" lvl="1" indent="-408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800" b="0" i="0" u="none" strike="noStrike" kern="1200" cap="none" spc="0" normalizeH="0" baseline="0" noProof="0" dirty="0">
              <a:ln>
                <a:noFill/>
              </a:ln>
              <a:solidFill>
                <a:srgbClr val="000000"/>
              </a:solidFill>
              <a:effectLst/>
              <a:uLnTx/>
              <a:uFillTx/>
              <a:latin typeface="Arial"/>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3" name="Title 1">
            <a:extLst>
              <a:ext uri="{FF2B5EF4-FFF2-40B4-BE49-F238E27FC236}">
                <a16:creationId xmlns:a16="http://schemas.microsoft.com/office/drawing/2014/main" id="{C21469D2-BF73-44CB-9A77-C41DE5C75B52}"/>
              </a:ext>
            </a:extLst>
          </p:cNvPr>
          <p:cNvSpPr txBox="1">
            <a:spLocks/>
          </p:cNvSpPr>
          <p:nvPr>
            <p:custDataLst>
              <p:tags r:id="rId1"/>
            </p:custDataLst>
          </p:nvPr>
        </p:nvSpPr>
        <p:spPr>
          <a:xfrm>
            <a:off x="0" y="0"/>
            <a:ext cx="9144000" cy="1134349"/>
          </a:xfrm>
          <a:prstGeom prst="rect">
            <a:avLst/>
          </a:prstGeom>
          <a:solidFill>
            <a:srgbClr val="AA0011">
              <a:alpha val="80000"/>
            </a:srgbClr>
          </a:solidFill>
        </p:spPr>
        <p:txBody>
          <a:bodyPr vert="horz" lIns="0" tIns="0" rIns="0" bIns="0" rtlCol="0" anchor="ctr" anchorCtr="0">
            <a:noAutofit/>
          </a:bodyPr>
          <a:lstStyle>
            <a:lvl1pPr algn="l" defTabSz="914400" rtl="0" eaLnBrk="1" latinLnBrk="0" hangingPunct="1">
              <a:spcBef>
                <a:spcPct val="0"/>
              </a:spcBef>
              <a:buNone/>
              <a:defRPr sz="2800" b="1" kern="1200">
                <a:solidFill>
                  <a:srgbClr val="223344"/>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400" b="1" i="0" u="none" strike="noStrike" kern="1200" cap="none" spc="0" normalizeH="0" baseline="0" noProof="0" dirty="0" err="1">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Accessing</a:t>
            </a:r>
            <a:r>
              <a:rPr kumimoji="0" lang="fr-CA"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 Collections: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2400" b="1" i="0" u="none" strike="noStrike" kern="1200" cap="none" spc="0" normalizeH="0" baseline="0" noProof="0" dirty="0" err="1">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What’s</a:t>
            </a:r>
            <a:r>
              <a:rPr kumimoji="0" lang="fr-CA"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 New? </a:t>
            </a:r>
          </a:p>
        </p:txBody>
      </p:sp>
      <p:grpSp>
        <p:nvGrpSpPr>
          <p:cNvPr id="7" name="Group 6">
            <a:extLst>
              <a:ext uri="{FF2B5EF4-FFF2-40B4-BE49-F238E27FC236}">
                <a16:creationId xmlns:a16="http://schemas.microsoft.com/office/drawing/2014/main" id="{0A055579-8807-4BCE-B5FF-75D415B16A79}"/>
              </a:ext>
            </a:extLst>
          </p:cNvPr>
          <p:cNvGrpSpPr/>
          <p:nvPr/>
        </p:nvGrpSpPr>
        <p:grpSpPr>
          <a:xfrm>
            <a:off x="7592325" y="0"/>
            <a:ext cx="1551675" cy="681318"/>
            <a:chOff x="7592325" y="0"/>
            <a:chExt cx="1551675" cy="681318"/>
          </a:xfrm>
        </p:grpSpPr>
        <p:sp>
          <p:nvSpPr>
            <p:cNvPr id="9" name="Rectangle 8">
              <a:extLst>
                <a:ext uri="{FF2B5EF4-FFF2-40B4-BE49-F238E27FC236}">
                  <a16:creationId xmlns:a16="http://schemas.microsoft.com/office/drawing/2014/main" id="{2BEBDC7C-A56E-4E4B-B0B6-9312ED95BA1D}"/>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10" name="Group 9">
              <a:extLst>
                <a:ext uri="{FF2B5EF4-FFF2-40B4-BE49-F238E27FC236}">
                  <a16:creationId xmlns:a16="http://schemas.microsoft.com/office/drawing/2014/main" id="{C85335E6-3B06-4A17-8932-03EE4337E05A}"/>
                </a:ext>
              </a:extLst>
            </p:cNvPr>
            <p:cNvGrpSpPr>
              <a:grpSpLocks noChangeAspect="1"/>
            </p:cNvGrpSpPr>
            <p:nvPr/>
          </p:nvGrpSpPr>
          <p:grpSpPr>
            <a:xfrm>
              <a:off x="7592325" y="162917"/>
              <a:ext cx="1343642" cy="360000"/>
              <a:chOff x="1191972" y="3839376"/>
              <a:chExt cx="3380028" cy="905606"/>
            </a:xfrm>
          </p:grpSpPr>
          <p:pic>
            <p:nvPicPr>
              <p:cNvPr id="11" name="Picture 2" descr="Bibliothèque du CNRC">
                <a:extLst>
                  <a:ext uri="{FF2B5EF4-FFF2-40B4-BE49-F238E27FC236}">
                    <a16:creationId xmlns:a16="http://schemas.microsoft.com/office/drawing/2014/main" id="{1CE97DAA-74A2-4B3D-8E06-2E7E2139F03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4BD7C6DD-E521-49AB-AAC3-AF4429D061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256360621"/>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LIMS: New Services</a:t>
            </a:r>
          </a:p>
        </p:txBody>
      </p:sp>
      <p:graphicFrame>
        <p:nvGraphicFramePr>
          <p:cNvPr id="12" name="Diagram 11">
            <a:extLst>
              <a:ext uri="{FF2B5EF4-FFF2-40B4-BE49-F238E27FC236}">
                <a16:creationId xmlns:a16="http://schemas.microsoft.com/office/drawing/2014/main" id="{639FB286-5C0F-437C-A5B7-EAEC7049FAE7}"/>
              </a:ext>
            </a:extLst>
          </p:cNvPr>
          <p:cNvGraphicFramePr>
            <a:graphicFrameLocks noChangeAspect="1"/>
          </p:cNvGraphicFramePr>
          <p:nvPr>
            <p:extLst>
              <p:ext uri="{D42A27DB-BD31-4B8C-83A1-F6EECF244321}">
                <p14:modId xmlns:p14="http://schemas.microsoft.com/office/powerpoint/2010/main" val="1877120456"/>
              </p:ext>
            </p:extLst>
          </p:nvPr>
        </p:nvGraphicFramePr>
        <p:xfrm>
          <a:off x="426245" y="1312993"/>
          <a:ext cx="8314227" cy="352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8729BA40-144B-4FE2-8A97-12F45BAA0FB2}"/>
              </a:ext>
            </a:extLst>
          </p:cNvPr>
          <p:cNvSpPr txBox="1"/>
          <p:nvPr/>
        </p:nvSpPr>
        <p:spPr>
          <a:xfrm>
            <a:off x="1670765" y="4861363"/>
            <a:ext cx="6797040"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Service catalogue and contact points: </a:t>
            </a:r>
            <a:r>
              <a:rPr kumimoji="0" lang="en-CA" sz="1200" b="0" i="0" u="sng" strike="noStrike" kern="1200" cap="none" spc="0" normalizeH="0" baseline="0" noProof="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hlinkClick r:id="rId8"/>
              </a:rPr>
              <a:t>https://nrc-cnrc.libguides.com/en/limsservices</a:t>
            </a:r>
            <a:endParaRPr kumimoji="0" lang="en-CA"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9" name="Rounded Rectangle 5">
            <a:extLst>
              <a:ext uri="{FF2B5EF4-FFF2-40B4-BE49-F238E27FC236}">
                <a16:creationId xmlns:a16="http://schemas.microsoft.com/office/drawing/2014/main" id="{EB13D075-CC42-4B78-A475-2595A86DA562}"/>
              </a:ext>
            </a:extLst>
          </p:cNvPr>
          <p:cNvSpPr/>
          <p:nvPr/>
        </p:nvSpPr>
        <p:spPr>
          <a:xfrm>
            <a:off x="3774377" y="1245759"/>
            <a:ext cx="1593668" cy="3578120"/>
          </a:xfrm>
          <a:prstGeom prst="roundRect">
            <a:avLst/>
          </a:prstGeom>
          <a:noFill/>
          <a:ln>
            <a:solidFill>
              <a:srgbClr val="669933"/>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FFFFFF"/>
              </a:solidFill>
              <a:effectLst/>
              <a:uLnTx/>
              <a:uFillTx/>
              <a:latin typeface="Arial"/>
              <a:ea typeface="+mn-ea"/>
              <a:cs typeface="+mn-cs"/>
            </a:endParaRPr>
          </a:p>
        </p:txBody>
      </p:sp>
      <p:grpSp>
        <p:nvGrpSpPr>
          <p:cNvPr id="8" name="Group 7">
            <a:extLst>
              <a:ext uri="{FF2B5EF4-FFF2-40B4-BE49-F238E27FC236}">
                <a16:creationId xmlns:a16="http://schemas.microsoft.com/office/drawing/2014/main" id="{78ACB223-1562-47DD-B10E-1BADADD35839}"/>
              </a:ext>
            </a:extLst>
          </p:cNvPr>
          <p:cNvGrpSpPr/>
          <p:nvPr/>
        </p:nvGrpSpPr>
        <p:grpSpPr>
          <a:xfrm>
            <a:off x="7592325" y="0"/>
            <a:ext cx="1551675" cy="681318"/>
            <a:chOff x="7592325" y="0"/>
            <a:chExt cx="1551675" cy="681318"/>
          </a:xfrm>
        </p:grpSpPr>
        <p:sp>
          <p:nvSpPr>
            <p:cNvPr id="10" name="Rectangle 9">
              <a:extLst>
                <a:ext uri="{FF2B5EF4-FFF2-40B4-BE49-F238E27FC236}">
                  <a16:creationId xmlns:a16="http://schemas.microsoft.com/office/drawing/2014/main" id="{E6AB7DFE-9DAD-46FE-A458-A9D29AF43CBC}"/>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11" name="Group 10">
              <a:extLst>
                <a:ext uri="{FF2B5EF4-FFF2-40B4-BE49-F238E27FC236}">
                  <a16:creationId xmlns:a16="http://schemas.microsoft.com/office/drawing/2014/main" id="{0B6177CF-B20F-4318-8AC6-935B81736472}"/>
                </a:ext>
              </a:extLst>
            </p:cNvPr>
            <p:cNvGrpSpPr>
              <a:grpSpLocks noChangeAspect="1"/>
            </p:cNvGrpSpPr>
            <p:nvPr/>
          </p:nvGrpSpPr>
          <p:grpSpPr>
            <a:xfrm>
              <a:off x="7592325" y="162917"/>
              <a:ext cx="1343642" cy="360000"/>
              <a:chOff x="1191972" y="3839376"/>
              <a:chExt cx="3380028" cy="905606"/>
            </a:xfrm>
          </p:grpSpPr>
          <p:pic>
            <p:nvPicPr>
              <p:cNvPr id="13" name="Picture 2" descr="Bibliothèque du CNRC">
                <a:extLst>
                  <a:ext uri="{FF2B5EF4-FFF2-40B4-BE49-F238E27FC236}">
                    <a16:creationId xmlns:a16="http://schemas.microsoft.com/office/drawing/2014/main" id="{85EB466E-D982-4F22-9AD2-45700C9CE967}"/>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7A9C3B1C-8BE2-4E6E-96D4-0AD94B7695C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2710625368"/>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CD14AC2-E25F-40DF-989C-86C3715FD6A7}"/>
              </a:ext>
            </a:extLst>
          </p:cNvPr>
          <p:cNvSpPr txBox="1">
            <a:spLocks/>
          </p:cNvSpPr>
          <p:nvPr/>
        </p:nvSpPr>
        <p:spPr>
          <a:xfrm>
            <a:off x="0" y="0"/>
            <a:ext cx="9144000" cy="1130060"/>
          </a:xfrm>
          <a:prstGeom prst="rect">
            <a:avLst/>
          </a:prstGeom>
          <a:solidFill>
            <a:srgbClr val="669933">
              <a:alpha val="92941"/>
            </a:srgbClr>
          </a:solidFill>
        </p:spPr>
        <p:txBody>
          <a:bodyPr vert="horz" lIns="0" tIns="0" rIns="0" bIns="0" rtlCol="0" anchor="ctr" anchorCtr="0">
            <a:noAutofit/>
          </a:bodyPr>
          <a:lstStyle>
            <a:lvl1pPr algn="l" defTabSz="914400" rtl="0" eaLnBrk="1" latinLnBrk="0" hangingPunct="1">
              <a:spcBef>
                <a:spcPct val="0"/>
              </a:spcBef>
              <a:buNone/>
              <a:defRPr sz="2800" b="1" kern="1200">
                <a:solidFill>
                  <a:srgbClr val="223344"/>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CA" sz="2400" dirty="0">
                <a:solidFill>
                  <a:srgbClr val="FFFFFF"/>
                </a:solidFill>
                <a:effectLst>
                  <a:outerShdw blurRad="38100" dist="38100" dir="2700000" algn="tl">
                    <a:srgbClr val="000000">
                      <a:alpha val="43137"/>
                    </a:srgbClr>
                  </a:outerShdw>
                </a:effectLst>
              </a:rPr>
              <a:t>Information management: </a:t>
            </a:r>
          </a:p>
          <a:p>
            <a:pPr marL="0" marR="0" lvl="0" indent="0" algn="ctr" defTabSz="914400" rtl="0" eaLnBrk="1" fontAlgn="auto" latinLnBrk="0" hangingPunct="1">
              <a:lnSpc>
                <a:spcPct val="100000"/>
              </a:lnSpc>
              <a:spcBef>
                <a:spcPct val="0"/>
              </a:spcBef>
              <a:spcAft>
                <a:spcPts val="0"/>
              </a:spcAft>
              <a:buClrTx/>
              <a:buSzTx/>
              <a:buFontTx/>
              <a:buNone/>
              <a:tabLst/>
              <a:defRPr/>
            </a:pPr>
            <a:r>
              <a:rPr lang="en-CA" sz="2400" dirty="0">
                <a:solidFill>
                  <a:srgbClr val="FFFFFF"/>
                </a:solidFill>
                <a:effectLst>
                  <a:outerShdw blurRad="38100" dist="38100" dir="2700000" algn="tl">
                    <a:srgbClr val="000000">
                      <a:alpha val="43137"/>
                    </a:srgbClr>
                  </a:outerShdw>
                </a:effectLst>
              </a:rPr>
              <a:t>New training</a:t>
            </a:r>
          </a:p>
        </p:txBody>
      </p:sp>
      <p:sp>
        <p:nvSpPr>
          <p:cNvPr id="10" name="TextBox 9">
            <a:extLst>
              <a:ext uri="{FF2B5EF4-FFF2-40B4-BE49-F238E27FC236}">
                <a16:creationId xmlns:a16="http://schemas.microsoft.com/office/drawing/2014/main" id="{570EDB44-B696-4DDC-BC20-1C0F70B63DE5}"/>
              </a:ext>
            </a:extLst>
          </p:cNvPr>
          <p:cNvSpPr txBox="1"/>
          <p:nvPr/>
        </p:nvSpPr>
        <p:spPr>
          <a:xfrm>
            <a:off x="363619" y="1275189"/>
            <a:ext cx="8332559" cy="253915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1" i="0" u="none" strike="noStrike" kern="1200" cap="none" spc="0" normalizeH="0" baseline="0" noProof="0" dirty="0">
                <a:ln>
                  <a:noFill/>
                </a:ln>
                <a:solidFill>
                  <a:srgbClr val="004466"/>
                </a:solidFill>
                <a:effectLst/>
                <a:uLnTx/>
                <a:uFillTx/>
                <a:latin typeface="Arial"/>
                <a:ea typeface="+mn-ea"/>
                <a:cs typeface="+mn-cs"/>
              </a:rPr>
              <a:t>New </a:t>
            </a:r>
            <a:r>
              <a:rPr kumimoji="0" lang="en-CA" sz="1800" b="1" i="0" u="none" strike="noStrike" kern="1200" cap="none" spc="0" normalizeH="0" baseline="0" noProof="0" dirty="0" err="1">
                <a:ln>
                  <a:noFill/>
                </a:ln>
                <a:solidFill>
                  <a:srgbClr val="004466"/>
                </a:solidFill>
                <a:effectLst/>
                <a:uLnTx/>
                <a:uFillTx/>
                <a:latin typeface="Arial"/>
                <a:ea typeface="+mn-ea"/>
                <a:cs typeface="+mn-cs"/>
              </a:rPr>
              <a:t>DocZone</a:t>
            </a:r>
            <a:r>
              <a:rPr kumimoji="0" lang="en-CA" sz="1800" b="1" i="0" u="none" strike="noStrike" kern="1200" cap="none" spc="0" normalizeH="0" baseline="0" noProof="0" dirty="0">
                <a:ln>
                  <a:noFill/>
                </a:ln>
                <a:solidFill>
                  <a:srgbClr val="004466"/>
                </a:solidFill>
                <a:effectLst/>
                <a:uLnTx/>
                <a:uFillTx/>
                <a:latin typeface="Arial"/>
                <a:ea typeface="+mn-ea"/>
                <a:cs typeface="+mn-cs"/>
              </a:rPr>
              <a:t> fundamentals training – Fall 2024</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900" b="1" i="0" u="none" strike="noStrike" kern="1200" cap="none" spc="0" normalizeH="0" baseline="0" noProof="0" dirty="0">
              <a:ln>
                <a:noFill/>
              </a:ln>
              <a:solidFill>
                <a:srgbClr val="004466"/>
              </a:solidFill>
              <a:effectLst/>
              <a:uLnTx/>
              <a:uFillTx/>
              <a:latin typeface="Arial"/>
              <a:ea typeface="+mn-ea"/>
              <a:cs typeface="+mn-cs"/>
            </a:endParaRPr>
          </a:p>
          <a:p>
            <a:pPr marL="407988" marR="0" lvl="1" indent="-4079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600" b="0" i="0" u="none" strike="noStrike" kern="1200" cap="none" spc="0" normalizeH="0" baseline="0" noProof="0" dirty="0">
                <a:ln>
                  <a:noFill/>
                </a:ln>
                <a:solidFill>
                  <a:srgbClr val="000000"/>
                </a:solidFill>
                <a:effectLst/>
                <a:uLnTx/>
                <a:uFillTx/>
                <a:latin typeface="Arial"/>
                <a:ea typeface="+mn-ea"/>
                <a:cs typeface="+mn-cs"/>
              </a:rPr>
              <a:t>Condensed </a:t>
            </a:r>
            <a:r>
              <a:rPr kumimoji="0" lang="en-CA" sz="1600" b="0" i="0" u="none" strike="noStrike" kern="1200" cap="none" spc="0" normalizeH="0" baseline="0" noProof="0" dirty="0" err="1">
                <a:ln>
                  <a:noFill/>
                </a:ln>
                <a:solidFill>
                  <a:srgbClr val="000000"/>
                </a:solidFill>
                <a:effectLst/>
                <a:uLnTx/>
                <a:uFillTx/>
                <a:latin typeface="Arial"/>
                <a:ea typeface="+mn-ea"/>
                <a:cs typeface="+mn-cs"/>
              </a:rPr>
              <a:t>DocZone</a:t>
            </a:r>
            <a:r>
              <a:rPr kumimoji="0" lang="en-CA" sz="1600" b="0" i="0" u="none" strike="noStrike" kern="1200" cap="none" spc="0" normalizeH="0" baseline="0" noProof="0" dirty="0">
                <a:ln>
                  <a:noFill/>
                </a:ln>
                <a:solidFill>
                  <a:srgbClr val="000000"/>
                </a:solidFill>
                <a:effectLst/>
                <a:uLnTx/>
                <a:uFillTx/>
                <a:latin typeface="Arial"/>
                <a:ea typeface="+mn-ea"/>
                <a:cs typeface="+mn-cs"/>
              </a:rPr>
              <a:t> training that serves as a refresher or introduction for new users </a:t>
            </a:r>
          </a:p>
          <a:p>
            <a:pPr marL="0" marR="0" lvl="1" indent="-408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600" b="0" i="0" u="none" strike="noStrike" kern="1200" cap="none" spc="0" normalizeH="0" baseline="0" noProof="0" dirty="0">
                <a:ln>
                  <a:noFill/>
                </a:ln>
                <a:solidFill>
                  <a:srgbClr val="000000"/>
                </a:solidFill>
                <a:effectLst/>
                <a:uLnTx/>
                <a:uFillTx/>
                <a:latin typeface="Arial"/>
                <a:ea typeface="+mn-ea"/>
                <a:cs typeface="+mn-cs"/>
              </a:rPr>
              <a:t>Self-paced, offering flexibility for review at your convenience</a:t>
            </a:r>
          </a:p>
          <a:p>
            <a:pPr marL="0" marR="0" lvl="1" indent="-408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600" b="0" i="0" u="none" strike="noStrike" kern="1200" cap="none" spc="0" normalizeH="0" baseline="0" noProof="0" dirty="0">
                <a:ln>
                  <a:noFill/>
                </a:ln>
                <a:solidFill>
                  <a:srgbClr val="000000"/>
                </a:solidFill>
                <a:effectLst/>
                <a:uLnTx/>
                <a:uFillTx/>
                <a:latin typeface="Arial"/>
                <a:ea typeface="+mn-ea"/>
                <a:cs typeface="+mn-cs"/>
              </a:rPr>
              <a:t>In-depth training sessions are also available upon request</a:t>
            </a:r>
            <a:br>
              <a:rPr kumimoji="0" lang="en-CA" sz="1800" b="0" i="0" u="none" strike="noStrike" kern="1200" cap="none" spc="0" normalizeH="0" baseline="0" noProof="0" dirty="0">
                <a:ln>
                  <a:noFill/>
                </a:ln>
                <a:solidFill>
                  <a:srgbClr val="000000"/>
                </a:solidFill>
                <a:effectLst/>
                <a:uLnTx/>
                <a:uFillTx/>
                <a:latin typeface="Arial"/>
                <a:ea typeface="+mn-ea"/>
                <a:cs typeface="+mn-cs"/>
              </a:rPr>
            </a:br>
            <a:endParaRPr kumimoji="0" lang="en-CA" sz="1800" b="0" i="0" u="none" strike="noStrike" kern="1200" cap="none" spc="0" normalizeH="0" baseline="0" noProof="0" dirty="0">
              <a:ln>
                <a:noFill/>
              </a:ln>
              <a:solidFill>
                <a:srgbClr val="000000"/>
              </a:solidFill>
              <a:effectLst/>
              <a:uLnTx/>
              <a:uFillTx/>
              <a:latin typeface="Arial"/>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CA" sz="1800" b="1" i="0" u="none" strike="noStrike" kern="1200" cap="none" spc="0" normalizeH="0" baseline="0" noProof="0" dirty="0">
                <a:ln>
                  <a:noFill/>
                </a:ln>
                <a:solidFill>
                  <a:srgbClr val="004466"/>
                </a:solidFill>
                <a:effectLst/>
                <a:uLnTx/>
                <a:uFillTx/>
                <a:latin typeface="Arial"/>
                <a:ea typeface="+mn-ea"/>
                <a:cs typeface="+mn-cs"/>
              </a:rPr>
              <a:t>New IM 101 training – Spring 2025</a:t>
            </a:r>
          </a:p>
          <a:p>
            <a:pPr marL="0" marR="0" lvl="1" indent="0" algn="l"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srgbClr val="004466"/>
              </a:solidFill>
              <a:effectLst/>
              <a:uLnTx/>
              <a:uFillTx/>
              <a:latin typeface="Arial"/>
              <a:ea typeface="+mn-ea"/>
              <a:cs typeface="+mn-cs"/>
            </a:endParaRPr>
          </a:p>
          <a:p>
            <a:pPr marL="0" marR="0" lvl="1" indent="-408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600" b="0" i="0" u="none" strike="noStrike" kern="1200" cap="none" spc="0" normalizeH="0" baseline="0" noProof="0" dirty="0">
                <a:ln>
                  <a:noFill/>
                </a:ln>
                <a:solidFill>
                  <a:srgbClr val="000000"/>
                </a:solidFill>
                <a:effectLst/>
                <a:uLnTx/>
                <a:uFillTx/>
                <a:latin typeface="Arial"/>
                <a:ea typeface="+mn-ea"/>
                <a:cs typeface="+mn-cs"/>
              </a:rPr>
              <a:t>Sets you up for success to manage your information effectively</a:t>
            </a:r>
          </a:p>
          <a:p>
            <a:pPr marL="0" marR="0" lvl="1" indent="-4081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600" b="0" i="0" u="none" strike="noStrike" kern="1200" cap="none" spc="0" normalizeH="0" baseline="0" noProof="0" dirty="0">
                <a:ln>
                  <a:noFill/>
                </a:ln>
                <a:solidFill>
                  <a:srgbClr val="000000"/>
                </a:solidFill>
                <a:effectLst/>
                <a:uLnTx/>
                <a:uFillTx/>
                <a:latin typeface="Arial"/>
                <a:ea typeface="+mn-ea"/>
                <a:cs typeface="+mn-cs"/>
              </a:rPr>
              <a:t>Available on SuccessFactors for all NRC employees</a:t>
            </a:r>
          </a:p>
        </p:txBody>
      </p:sp>
      <p:grpSp>
        <p:nvGrpSpPr>
          <p:cNvPr id="7" name="Group 6">
            <a:extLst>
              <a:ext uri="{FF2B5EF4-FFF2-40B4-BE49-F238E27FC236}">
                <a16:creationId xmlns:a16="http://schemas.microsoft.com/office/drawing/2014/main" id="{1057C851-2CB2-4FC6-81D7-DA2583D6B2D8}"/>
              </a:ext>
            </a:extLst>
          </p:cNvPr>
          <p:cNvGrpSpPr/>
          <p:nvPr/>
        </p:nvGrpSpPr>
        <p:grpSpPr>
          <a:xfrm>
            <a:off x="7592325" y="0"/>
            <a:ext cx="1551675" cy="681318"/>
            <a:chOff x="7592325" y="0"/>
            <a:chExt cx="1551675" cy="681318"/>
          </a:xfrm>
        </p:grpSpPr>
        <p:sp>
          <p:nvSpPr>
            <p:cNvPr id="8" name="Rectangle 7">
              <a:extLst>
                <a:ext uri="{FF2B5EF4-FFF2-40B4-BE49-F238E27FC236}">
                  <a16:creationId xmlns:a16="http://schemas.microsoft.com/office/drawing/2014/main" id="{9155965F-B47A-410D-A422-6CB56DAA3679}"/>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9" name="Group 8">
              <a:extLst>
                <a:ext uri="{FF2B5EF4-FFF2-40B4-BE49-F238E27FC236}">
                  <a16:creationId xmlns:a16="http://schemas.microsoft.com/office/drawing/2014/main" id="{B1C33BE8-B4F4-4D12-B81F-92C7EBC910E3}"/>
                </a:ext>
              </a:extLst>
            </p:cNvPr>
            <p:cNvGrpSpPr>
              <a:grpSpLocks noChangeAspect="1"/>
            </p:cNvGrpSpPr>
            <p:nvPr/>
          </p:nvGrpSpPr>
          <p:grpSpPr>
            <a:xfrm>
              <a:off x="7592325" y="162917"/>
              <a:ext cx="1343642" cy="360000"/>
              <a:chOff x="1191972" y="3839376"/>
              <a:chExt cx="3380028" cy="905606"/>
            </a:xfrm>
          </p:grpSpPr>
          <p:pic>
            <p:nvPicPr>
              <p:cNvPr id="11" name="Picture 2" descr="Bibliothèque du CNRC">
                <a:extLst>
                  <a:ext uri="{FF2B5EF4-FFF2-40B4-BE49-F238E27FC236}">
                    <a16:creationId xmlns:a16="http://schemas.microsoft.com/office/drawing/2014/main" id="{DE4C45CA-2759-432B-BF60-51F6A896999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8E3DB38-3F06-4C0E-9379-1FF49A832A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427732660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418D6CB2-A2E9-4BAC-95CF-FA44DCFBC067}"/>
              </a:ext>
            </a:extLst>
          </p:cNvPr>
          <p:cNvSpPr>
            <a:spLocks noGrp="1"/>
          </p:cNvSpPr>
          <p:nvPr>
            <p:ph type="title"/>
          </p:nvPr>
        </p:nvSpPr>
        <p:spPr>
          <a:xfrm>
            <a:off x="432000" y="288000"/>
            <a:ext cx="7920000" cy="720000"/>
          </a:xfrm>
        </p:spPr>
        <p:txBody>
          <a:bodyPr/>
          <a:lstStyle/>
          <a:p>
            <a:r>
              <a:rPr lang="en-CA" dirty="0"/>
              <a:t>Themes</a:t>
            </a:r>
          </a:p>
        </p:txBody>
      </p:sp>
      <p:sp>
        <p:nvSpPr>
          <p:cNvPr id="6" name="Text Placeholder 4">
            <a:extLst>
              <a:ext uri="{FF2B5EF4-FFF2-40B4-BE49-F238E27FC236}">
                <a16:creationId xmlns:a16="http://schemas.microsoft.com/office/drawing/2014/main" id="{159A1C4C-BD8F-437B-AAA3-BF79D4BB4C0E}"/>
              </a:ext>
            </a:extLst>
          </p:cNvPr>
          <p:cNvSpPr txBox="1">
            <a:spLocks/>
          </p:cNvSpPr>
          <p:nvPr/>
        </p:nvSpPr>
        <p:spPr>
          <a:xfrm>
            <a:off x="431799" y="1116000"/>
            <a:ext cx="7919999" cy="2880000"/>
          </a:xfrm>
          <a:prstGeom prst="rect">
            <a:avLst/>
          </a:prstGeom>
        </p:spPr>
        <p:txBody>
          <a:bodyPr/>
          <a:lstStyle>
            <a:lvl1pPr marL="0" marR="0" indent="0" algn="l" defTabSz="914400" rtl="0" eaLnBrk="1" fontAlgn="auto" latinLnBrk="0" hangingPunct="1">
              <a:lnSpc>
                <a:spcPct val="100000"/>
              </a:lnSpc>
              <a:spcBef>
                <a:spcPts val="1800"/>
              </a:spcBef>
              <a:spcAft>
                <a:spcPts val="0"/>
              </a:spcAft>
              <a:buClrTx/>
              <a:buSzTx/>
              <a:buFont typeface="Arial" panose="020B0604020202020204" pitchFamily="34" charset="0"/>
              <a:buNone/>
              <a:tabLst/>
              <a:defRPr sz="2400" b="0" kern="1200">
                <a:solidFill>
                  <a:schemeClr val="tx2"/>
                </a:solidFill>
                <a:latin typeface="Arial" panose="020B0604020202020204" pitchFamily="34" charset="0"/>
                <a:ea typeface="+mn-ea"/>
                <a:cs typeface="Arial" panose="020B0604020202020204" pitchFamily="34" charset="0"/>
              </a:defRPr>
            </a:lvl1pPr>
            <a:lvl2pPr marL="0" marR="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sz="1800" kern="1200">
                <a:solidFill>
                  <a:srgbClr val="112233"/>
                </a:solidFill>
                <a:latin typeface="Arial" panose="020B0604020202020204" pitchFamily="34" charset="0"/>
                <a:ea typeface="+mn-ea"/>
                <a:cs typeface="Arial" panose="020B0604020202020204" pitchFamily="34" charset="0"/>
              </a:defRPr>
            </a:lvl2pPr>
            <a:lvl3pPr marL="180975" marR="0" indent="-180975" algn="l" defTabSz="914400" rtl="0" eaLnBrk="1" fontAlgn="auto" latinLnBrk="0" hangingPunct="1">
              <a:lnSpc>
                <a:spcPct val="100000"/>
              </a:lnSpc>
              <a:spcBef>
                <a:spcPts val="300"/>
              </a:spcBef>
              <a:spcAft>
                <a:spcPts val="0"/>
              </a:spcAft>
              <a:buClr>
                <a:srgbClr val="00AABB"/>
              </a:buClr>
              <a:buSzTx/>
              <a:buFont typeface="Arial" panose="020B0604020202020204" pitchFamily="34" charset="0"/>
              <a:buChar char="•"/>
              <a:tabLst/>
              <a:defRPr sz="1800" kern="1200">
                <a:solidFill>
                  <a:srgbClr val="112233"/>
                </a:solidFill>
                <a:latin typeface="Arial" panose="020B0604020202020204" pitchFamily="34" charset="0"/>
                <a:ea typeface="+mn-ea"/>
                <a:cs typeface="Arial" panose="020B0604020202020204" pitchFamily="34" charset="0"/>
              </a:defRPr>
            </a:lvl3pPr>
            <a:lvl4pPr marL="355600" marR="0" indent="-166688" algn="l" defTabSz="914400" rtl="0" eaLnBrk="1" fontAlgn="auto" latinLnBrk="0" hangingPunct="1">
              <a:lnSpc>
                <a:spcPct val="100000"/>
              </a:lnSpc>
              <a:spcBef>
                <a:spcPts val="0"/>
              </a:spcBef>
              <a:spcAft>
                <a:spcPts val="0"/>
              </a:spcAft>
              <a:buClr>
                <a:srgbClr val="004466"/>
              </a:buClr>
              <a:buSzTx/>
              <a:buFont typeface="Arial" panose="020B0604020202020204" pitchFamily="34" charset="0"/>
              <a:buChar char="•"/>
              <a:tabLst/>
              <a:defRPr sz="1800" kern="1200">
                <a:solidFill>
                  <a:srgbClr val="112233"/>
                </a:solidFill>
                <a:latin typeface="Arial" panose="020B0604020202020204" pitchFamily="34" charset="0"/>
                <a:ea typeface="+mn-ea"/>
                <a:cs typeface="Arial" panose="020B0604020202020204" pitchFamily="34" charset="0"/>
              </a:defRPr>
            </a:lvl4pPr>
            <a:lvl5pPr marL="0" marR="0" indent="0" algn="l" defTabSz="914400" rtl="0" eaLnBrk="1" fontAlgn="auto" latinLnBrk="0" hangingPunct="1">
              <a:lnSpc>
                <a:spcPct val="100000"/>
              </a:lnSpc>
              <a:spcBef>
                <a:spcPts val="1200"/>
              </a:spcBef>
              <a:spcAft>
                <a:spcPts val="0"/>
              </a:spcAft>
              <a:buClrTx/>
              <a:buSzPct val="80000"/>
              <a:buFont typeface="Arial" panose="020B0604020202020204" pitchFamily="34" charset="0"/>
              <a:buNone/>
              <a:tabLst/>
              <a:defRPr sz="1800" kern="1200">
                <a:solidFill>
                  <a:srgbClr val="112233"/>
                </a:solidFill>
                <a:latin typeface="Arial" panose="020B0604020202020204" pitchFamily="34" charset="0"/>
                <a:ea typeface="+mn-ea"/>
                <a:cs typeface="Arial" panose="020B0604020202020204" pitchFamily="34" charset="0"/>
              </a:defRPr>
            </a:lvl5pPr>
            <a:lvl6pPr marL="0" indent="0" algn="l" defTabSz="914400" rtl="0" eaLnBrk="1" latinLnBrk="0" hangingPunct="1">
              <a:spcBef>
                <a:spcPts val="1200"/>
              </a:spcBef>
              <a:buFont typeface="Arial" panose="020B0604020202020204" pitchFamily="34" charset="0"/>
              <a:buNone/>
              <a:tabLst/>
              <a:defRPr sz="1400" kern="1200">
                <a:solidFill>
                  <a:schemeClr val="accen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CA" dirty="0">
                <a:solidFill>
                  <a:schemeClr val="bg1"/>
                </a:solidFill>
              </a:rPr>
              <a:t>Part 1: NRC Library origin story and growth</a:t>
            </a:r>
          </a:p>
          <a:p>
            <a:r>
              <a:rPr lang="en-CA" dirty="0">
                <a:solidFill>
                  <a:schemeClr val="bg1"/>
                </a:solidFill>
              </a:rPr>
              <a:t>Part 2: New 2024-25 services from Library and Information Management </a:t>
            </a:r>
            <a:r>
              <a:rPr lang="en-CA">
                <a:solidFill>
                  <a:schemeClr val="bg1"/>
                </a:solidFill>
              </a:rPr>
              <a:t>Services </a:t>
            </a:r>
            <a:r>
              <a:rPr lang="en-CA" dirty="0">
                <a:solidFill>
                  <a:schemeClr val="bg1"/>
                </a:solidFill>
              </a:rPr>
              <a:t>(LIMS)</a:t>
            </a:r>
          </a:p>
          <a:p>
            <a:endParaRPr lang="en-CA" dirty="0"/>
          </a:p>
        </p:txBody>
      </p:sp>
      <p:grpSp>
        <p:nvGrpSpPr>
          <p:cNvPr id="8" name="Group 7">
            <a:extLst>
              <a:ext uri="{FF2B5EF4-FFF2-40B4-BE49-F238E27FC236}">
                <a16:creationId xmlns:a16="http://schemas.microsoft.com/office/drawing/2014/main" id="{E1C0410A-1848-4196-8D39-A71134CC352D}"/>
              </a:ext>
            </a:extLst>
          </p:cNvPr>
          <p:cNvGrpSpPr/>
          <p:nvPr/>
        </p:nvGrpSpPr>
        <p:grpSpPr>
          <a:xfrm>
            <a:off x="160538" y="3882463"/>
            <a:ext cx="3082721" cy="695901"/>
            <a:chOff x="160538" y="3882463"/>
            <a:chExt cx="3082721" cy="695901"/>
          </a:xfrm>
        </p:grpSpPr>
        <p:grpSp>
          <p:nvGrpSpPr>
            <p:cNvPr id="9" name="Group 8">
              <a:extLst>
                <a:ext uri="{FF2B5EF4-FFF2-40B4-BE49-F238E27FC236}">
                  <a16:creationId xmlns:a16="http://schemas.microsoft.com/office/drawing/2014/main" id="{38EC7791-D396-4EE5-8FCA-755B959ED671}"/>
                </a:ext>
              </a:extLst>
            </p:cNvPr>
            <p:cNvGrpSpPr/>
            <p:nvPr/>
          </p:nvGrpSpPr>
          <p:grpSpPr>
            <a:xfrm>
              <a:off x="160538" y="3882463"/>
              <a:ext cx="2200168" cy="555979"/>
              <a:chOff x="160538" y="3882463"/>
              <a:chExt cx="2200168" cy="555979"/>
            </a:xfrm>
          </p:grpSpPr>
          <p:pic>
            <p:nvPicPr>
              <p:cNvPr id="11" name="Picture 10">
                <a:extLst>
                  <a:ext uri="{FF2B5EF4-FFF2-40B4-BE49-F238E27FC236}">
                    <a16:creationId xmlns:a16="http://schemas.microsoft.com/office/drawing/2014/main" id="{10DCCABC-2F53-4293-928B-A2D00F35E2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538" y="3888692"/>
                <a:ext cx="1206788" cy="514896"/>
              </a:xfrm>
              <a:prstGeom prst="rect">
                <a:avLst/>
              </a:prstGeom>
            </p:spPr>
          </p:pic>
          <p:pic>
            <p:nvPicPr>
              <p:cNvPr id="12" name="Picture 2" descr="Bibliothèque du CNRC">
                <a:extLst>
                  <a:ext uri="{FF2B5EF4-FFF2-40B4-BE49-F238E27FC236}">
                    <a16:creationId xmlns:a16="http://schemas.microsoft.com/office/drawing/2014/main" id="{E1321B41-7A9A-4043-AC0C-D492FC70B45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7094" b="6612"/>
              <a:stretch/>
            </p:blipFill>
            <p:spPr bwMode="auto">
              <a:xfrm>
                <a:off x="1237179" y="3882463"/>
                <a:ext cx="1123527" cy="555979"/>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TextBox 9">
              <a:extLst>
                <a:ext uri="{FF2B5EF4-FFF2-40B4-BE49-F238E27FC236}">
                  <a16:creationId xmlns:a16="http://schemas.microsoft.com/office/drawing/2014/main" id="{D7CD8EFF-8892-44A6-B9C5-4336F86BE969}"/>
                </a:ext>
              </a:extLst>
            </p:cNvPr>
            <p:cNvSpPr txBox="1"/>
            <p:nvPr/>
          </p:nvSpPr>
          <p:spPr>
            <a:xfrm>
              <a:off x="323847" y="4332143"/>
              <a:ext cx="2919412" cy="246221"/>
            </a:xfrm>
            <a:prstGeom prst="rect">
              <a:avLst/>
            </a:prstGeom>
            <a:noFill/>
          </p:spPr>
          <p:txBody>
            <a:bodyPr wrap="square" rtlCol="0">
              <a:spAutoFit/>
            </a:bodyPr>
            <a:lstStyle/>
            <a:p>
              <a:r>
                <a:rPr lang="en-CA" sz="500" dirty="0">
                  <a:solidFill>
                    <a:schemeClr val="bg1"/>
                  </a:solidFill>
                  <a:latin typeface="Bahnschrift Light" panose="020B0502040204020203" pitchFamily="34" charset="0"/>
                </a:rPr>
                <a:t>NRC Library and Information Management Services (LIMS), KITS</a:t>
              </a:r>
            </a:p>
            <a:p>
              <a:r>
                <a:rPr lang="en-CA" sz="500" dirty="0">
                  <a:solidFill>
                    <a:schemeClr val="bg1"/>
                  </a:solidFill>
                  <a:latin typeface="Bahnschrift Light" panose="020B0502040204020203" pitchFamily="34" charset="0"/>
                </a:rPr>
                <a:t>CNRC Services de </a:t>
              </a:r>
              <a:r>
                <a:rPr lang="en-CA" sz="500" dirty="0" err="1">
                  <a:solidFill>
                    <a:schemeClr val="bg1"/>
                  </a:solidFill>
                  <a:latin typeface="Bahnschrift Light" panose="020B0502040204020203" pitchFamily="34" charset="0"/>
                </a:rPr>
                <a:t>bibliothèque</a:t>
              </a:r>
              <a:r>
                <a:rPr lang="en-CA" sz="500" dirty="0">
                  <a:solidFill>
                    <a:schemeClr val="bg1"/>
                  </a:solidFill>
                  <a:latin typeface="Bahnschrift Light" panose="020B0502040204020203" pitchFamily="34" charset="0"/>
                </a:rPr>
                <a:t> et gestion de l’information (SBGI), SSIT</a:t>
              </a:r>
              <a:endParaRPr lang="en-US" sz="500" dirty="0">
                <a:solidFill>
                  <a:schemeClr val="bg1"/>
                </a:solidFill>
                <a:latin typeface="Bahnschrift Light" panose="020B0502040204020203" pitchFamily="34" charset="0"/>
              </a:endParaRPr>
            </a:p>
          </p:txBody>
        </p:sp>
      </p:grpSp>
    </p:spTree>
    <p:extLst>
      <p:ext uri="{BB962C8B-B14F-4D97-AF65-F5344CB8AC3E}">
        <p14:creationId xmlns:p14="http://schemas.microsoft.com/office/powerpoint/2010/main" val="2937322190"/>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LIMS: New Services</a:t>
            </a:r>
          </a:p>
        </p:txBody>
      </p:sp>
      <p:graphicFrame>
        <p:nvGraphicFramePr>
          <p:cNvPr id="12" name="Diagram 11">
            <a:extLst>
              <a:ext uri="{FF2B5EF4-FFF2-40B4-BE49-F238E27FC236}">
                <a16:creationId xmlns:a16="http://schemas.microsoft.com/office/drawing/2014/main" id="{639FB286-5C0F-437C-A5B7-EAEC7049FAE7}"/>
              </a:ext>
            </a:extLst>
          </p:cNvPr>
          <p:cNvGraphicFramePr>
            <a:graphicFrameLocks noChangeAspect="1"/>
          </p:cNvGraphicFramePr>
          <p:nvPr>
            <p:extLst>
              <p:ext uri="{D42A27DB-BD31-4B8C-83A1-F6EECF244321}">
                <p14:modId xmlns:p14="http://schemas.microsoft.com/office/powerpoint/2010/main" val="50054508"/>
              </p:ext>
            </p:extLst>
          </p:nvPr>
        </p:nvGraphicFramePr>
        <p:xfrm>
          <a:off x="426245" y="1312993"/>
          <a:ext cx="8314227" cy="352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8729BA40-144B-4FE2-8A97-12F45BAA0FB2}"/>
              </a:ext>
            </a:extLst>
          </p:cNvPr>
          <p:cNvSpPr txBox="1"/>
          <p:nvPr/>
        </p:nvSpPr>
        <p:spPr>
          <a:xfrm>
            <a:off x="1670765" y="4861363"/>
            <a:ext cx="6797040"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Service catalogue and contact points: </a:t>
            </a:r>
            <a:r>
              <a:rPr kumimoji="0" lang="en-CA" sz="1200" b="0" i="0" u="sng" strike="noStrike" kern="1200" cap="none" spc="0" normalizeH="0" baseline="0" noProof="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hlinkClick r:id="rId8"/>
              </a:rPr>
              <a:t>https://nrc-cnrc.libguides.com/en/limsservices</a:t>
            </a:r>
            <a:endParaRPr kumimoji="0" lang="en-CA"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6" name="Rounded Rectangle 5">
            <a:extLst>
              <a:ext uri="{FF2B5EF4-FFF2-40B4-BE49-F238E27FC236}">
                <a16:creationId xmlns:a16="http://schemas.microsoft.com/office/drawing/2014/main" id="{38F37F04-4CBD-4DE4-A024-4D734DE4C0E5}"/>
              </a:ext>
            </a:extLst>
          </p:cNvPr>
          <p:cNvSpPr/>
          <p:nvPr/>
        </p:nvSpPr>
        <p:spPr>
          <a:xfrm>
            <a:off x="5525996" y="1254458"/>
            <a:ext cx="1545457" cy="3528000"/>
          </a:xfrm>
          <a:prstGeom prst="roundRect">
            <a:avLst/>
          </a:prstGeom>
          <a:noFill/>
          <a:ln>
            <a:solidFill>
              <a:srgbClr val="662244"/>
            </a:solidFill>
          </a:ln>
          <a:effectLst>
            <a:glow rad="63500">
              <a:srgbClr val="664477">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FFFFFF"/>
              </a:solidFill>
              <a:effectLst/>
              <a:uLnTx/>
              <a:uFillTx/>
              <a:latin typeface="Arial"/>
              <a:ea typeface="+mn-ea"/>
              <a:cs typeface="+mn-cs"/>
            </a:endParaRPr>
          </a:p>
        </p:txBody>
      </p:sp>
      <p:grpSp>
        <p:nvGrpSpPr>
          <p:cNvPr id="8" name="Group 7">
            <a:extLst>
              <a:ext uri="{FF2B5EF4-FFF2-40B4-BE49-F238E27FC236}">
                <a16:creationId xmlns:a16="http://schemas.microsoft.com/office/drawing/2014/main" id="{EE7B0962-F369-4DC4-BF01-5B912EF48DEF}"/>
              </a:ext>
            </a:extLst>
          </p:cNvPr>
          <p:cNvGrpSpPr/>
          <p:nvPr/>
        </p:nvGrpSpPr>
        <p:grpSpPr>
          <a:xfrm>
            <a:off x="7592325" y="0"/>
            <a:ext cx="1551675" cy="681318"/>
            <a:chOff x="7592325" y="0"/>
            <a:chExt cx="1551675" cy="681318"/>
          </a:xfrm>
        </p:grpSpPr>
        <p:sp>
          <p:nvSpPr>
            <p:cNvPr id="9" name="Rectangle 8">
              <a:extLst>
                <a:ext uri="{FF2B5EF4-FFF2-40B4-BE49-F238E27FC236}">
                  <a16:creationId xmlns:a16="http://schemas.microsoft.com/office/drawing/2014/main" id="{F6A17F42-10F3-4BA0-B070-63F932932220}"/>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10" name="Group 9">
              <a:extLst>
                <a:ext uri="{FF2B5EF4-FFF2-40B4-BE49-F238E27FC236}">
                  <a16:creationId xmlns:a16="http://schemas.microsoft.com/office/drawing/2014/main" id="{D44D647C-5EC3-4844-A394-0C5ED18402DD}"/>
                </a:ext>
              </a:extLst>
            </p:cNvPr>
            <p:cNvGrpSpPr>
              <a:grpSpLocks noChangeAspect="1"/>
            </p:cNvGrpSpPr>
            <p:nvPr/>
          </p:nvGrpSpPr>
          <p:grpSpPr>
            <a:xfrm>
              <a:off x="7592325" y="162917"/>
              <a:ext cx="1343642" cy="360000"/>
              <a:chOff x="1191972" y="3839376"/>
              <a:chExt cx="3380028" cy="905606"/>
            </a:xfrm>
          </p:grpSpPr>
          <p:pic>
            <p:nvPicPr>
              <p:cNvPr id="11" name="Picture 2" descr="Bibliothèque du CNRC">
                <a:extLst>
                  <a:ext uri="{FF2B5EF4-FFF2-40B4-BE49-F238E27FC236}">
                    <a16:creationId xmlns:a16="http://schemas.microsoft.com/office/drawing/2014/main" id="{31CD2A98-D352-4EDB-8AED-08E2BA3413B7}"/>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1A295D35-CED0-49EE-BE0D-72B8FD321ED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2228691604"/>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3">
            <a:extLst>
              <a:ext uri="{FF2B5EF4-FFF2-40B4-BE49-F238E27FC236}">
                <a16:creationId xmlns:a16="http://schemas.microsoft.com/office/drawing/2014/main" id="{3DE6F3A9-8563-449A-BB6D-C08141688231}"/>
              </a:ext>
            </a:extLst>
          </p:cNvPr>
          <p:cNvSpPr>
            <a:spLocks noGrp="1"/>
          </p:cNvSpPr>
          <p:nvPr>
            <p:ph sz="quarter" idx="14"/>
            <p:custDataLst>
              <p:tags r:id="rId1"/>
            </p:custDataLst>
          </p:nvPr>
        </p:nvSpPr>
        <p:spPr>
          <a:xfrm>
            <a:off x="350875" y="1238080"/>
            <a:ext cx="6433804" cy="3731199"/>
          </a:xfrm>
        </p:spPr>
        <p:txBody>
          <a:bodyPr/>
          <a:lstStyle/>
          <a:p>
            <a:pPr lvl="0">
              <a:spcBef>
                <a:spcPts val="0"/>
              </a:spcBef>
              <a:defRPr/>
            </a:pPr>
            <a:r>
              <a:rPr lang="fr-CA" sz="1800" b="1" dirty="0" err="1">
                <a:solidFill>
                  <a:srgbClr val="004466"/>
                </a:solidFill>
                <a:latin typeface="Arial"/>
                <a:cs typeface="+mn-cs"/>
              </a:rPr>
              <a:t>Scholarly</a:t>
            </a:r>
            <a:r>
              <a:rPr lang="fr-CA" sz="1800" b="1" dirty="0">
                <a:solidFill>
                  <a:srgbClr val="004466"/>
                </a:solidFill>
                <a:latin typeface="Arial"/>
                <a:cs typeface="+mn-cs"/>
              </a:rPr>
              <a:t> communication and </a:t>
            </a:r>
            <a:r>
              <a:rPr lang="fr-CA" sz="1800" b="1" dirty="0" err="1">
                <a:solidFill>
                  <a:srgbClr val="004466"/>
                </a:solidFill>
                <a:latin typeface="Arial"/>
                <a:cs typeface="+mn-cs"/>
              </a:rPr>
              <a:t>publishing</a:t>
            </a:r>
            <a:r>
              <a:rPr lang="fr-CA" sz="1800" b="1" dirty="0">
                <a:solidFill>
                  <a:srgbClr val="004466"/>
                </a:solidFill>
                <a:latin typeface="Arial"/>
                <a:cs typeface="+mn-cs"/>
              </a:rPr>
              <a:t> support</a:t>
            </a:r>
          </a:p>
          <a:p>
            <a:pPr lvl="0">
              <a:spcBef>
                <a:spcPts val="0"/>
              </a:spcBef>
              <a:defRPr/>
            </a:pPr>
            <a:endParaRPr lang="fr-CA" sz="1600" b="1" dirty="0">
              <a:solidFill>
                <a:srgbClr val="004466"/>
              </a:solidFill>
              <a:latin typeface="Arial"/>
              <a:cs typeface="+mn-cs"/>
            </a:endParaRPr>
          </a:p>
          <a:p>
            <a:pPr marL="285750" lvl="1" indent="-285750">
              <a:spcBef>
                <a:spcPts val="0"/>
              </a:spcBef>
              <a:spcAft>
                <a:spcPts val="400"/>
              </a:spcAft>
              <a:buFont typeface="Arial" panose="020B0604020202020204" pitchFamily="34" charset="0"/>
              <a:buChar char="•"/>
              <a:defRPr/>
            </a:pPr>
            <a:r>
              <a:rPr lang="en-CA" sz="1600" dirty="0">
                <a:solidFill>
                  <a:srgbClr val="000000"/>
                </a:solidFill>
                <a:latin typeface="Arial"/>
                <a:cs typeface="+mn-cs"/>
              </a:rPr>
              <a:t>New Scholarly Communication Librarian position</a:t>
            </a:r>
          </a:p>
          <a:p>
            <a:pPr marL="285750" lvl="1" indent="-285750">
              <a:spcBef>
                <a:spcPts val="0"/>
              </a:spcBef>
              <a:spcAft>
                <a:spcPts val="400"/>
              </a:spcAft>
              <a:buFont typeface="Arial" panose="020B0604020202020204" pitchFamily="34" charset="0"/>
              <a:buChar char="•"/>
              <a:defRPr/>
            </a:pPr>
            <a:r>
              <a:rPr lang="fr-CA" sz="1600" dirty="0">
                <a:solidFill>
                  <a:srgbClr val="000000"/>
                </a:solidFill>
                <a:latin typeface="Arial"/>
                <a:cs typeface="+mn-cs"/>
              </a:rPr>
              <a:t>Assistance </a:t>
            </a:r>
            <a:r>
              <a:rPr lang="fr-CA" sz="1600" dirty="0" err="1">
                <a:solidFill>
                  <a:srgbClr val="000000"/>
                </a:solidFill>
                <a:latin typeface="Arial"/>
                <a:cs typeface="+mn-cs"/>
              </a:rPr>
              <a:t>with</a:t>
            </a:r>
            <a:r>
              <a:rPr lang="fr-CA" sz="1600" dirty="0">
                <a:solidFill>
                  <a:srgbClr val="000000"/>
                </a:solidFill>
                <a:latin typeface="Arial"/>
                <a:cs typeface="+mn-cs"/>
              </a:rPr>
              <a:t> </a:t>
            </a:r>
            <a:r>
              <a:rPr lang="en-CA" sz="1600" dirty="0">
                <a:solidFill>
                  <a:srgbClr val="000000"/>
                </a:solidFill>
                <a:latin typeface="Arial"/>
                <a:cs typeface="+mn-cs"/>
              </a:rPr>
              <a:t>copyright, publishing licences and </a:t>
            </a:r>
            <a:r>
              <a:rPr lang="en-US" sz="1600" dirty="0">
                <a:solidFill>
                  <a:srgbClr val="000000"/>
                </a:solidFill>
                <a:latin typeface="Arial"/>
                <a:cs typeface="+mn-cs"/>
              </a:rPr>
              <a:t>online author presence</a:t>
            </a:r>
          </a:p>
          <a:p>
            <a:pPr marL="285750" lvl="1" indent="-285750">
              <a:spcBef>
                <a:spcPts val="0"/>
              </a:spcBef>
              <a:spcAft>
                <a:spcPts val="400"/>
              </a:spcAft>
              <a:buFont typeface="Arial" panose="020B0604020202020204" pitchFamily="34" charset="0"/>
              <a:buChar char="•"/>
              <a:defRPr/>
            </a:pPr>
            <a:r>
              <a:rPr lang="en-US" sz="1600" dirty="0">
                <a:solidFill>
                  <a:srgbClr val="000000"/>
                </a:solidFill>
                <a:latin typeface="Arial"/>
                <a:cs typeface="+mn-cs"/>
              </a:rPr>
              <a:t>Publishing consultations and training for research centres</a:t>
            </a:r>
          </a:p>
          <a:p>
            <a:pPr marL="285750" lvl="1" indent="-285750">
              <a:spcBef>
                <a:spcPts val="0"/>
              </a:spcBef>
              <a:spcAft>
                <a:spcPts val="400"/>
              </a:spcAft>
              <a:buFont typeface="Arial" panose="020B0604020202020204" pitchFamily="34" charset="0"/>
              <a:buChar char="•"/>
              <a:defRPr/>
            </a:pPr>
            <a:r>
              <a:rPr lang="en-CA" sz="1600" dirty="0">
                <a:solidFill>
                  <a:srgbClr val="000000"/>
                </a:solidFill>
                <a:latin typeface="Arial"/>
                <a:cs typeface="+mn-cs"/>
              </a:rPr>
              <a:t>Additional Read-and-Publish agreements with </a:t>
            </a:r>
            <a:r>
              <a:rPr lang="fr-CA" sz="1600" dirty="0" err="1">
                <a:solidFill>
                  <a:srgbClr val="000000"/>
                </a:solidFill>
                <a:latin typeface="Arial"/>
                <a:cs typeface="+mn-cs"/>
              </a:rPr>
              <a:t>Wiley</a:t>
            </a:r>
            <a:r>
              <a:rPr lang="fr-CA" sz="1600" dirty="0">
                <a:solidFill>
                  <a:srgbClr val="000000"/>
                </a:solidFill>
                <a:latin typeface="Arial"/>
                <a:cs typeface="+mn-cs"/>
              </a:rPr>
              <a:t>, Institute of </a:t>
            </a:r>
            <a:r>
              <a:rPr lang="fr-CA" sz="1600" dirty="0" err="1">
                <a:solidFill>
                  <a:srgbClr val="000000"/>
                </a:solidFill>
                <a:latin typeface="Arial"/>
                <a:cs typeface="+mn-cs"/>
              </a:rPr>
              <a:t>Physics</a:t>
            </a:r>
            <a:r>
              <a:rPr lang="fr-CA" sz="1600" dirty="0">
                <a:solidFill>
                  <a:srgbClr val="000000"/>
                </a:solidFill>
                <a:latin typeface="Arial"/>
                <a:cs typeface="+mn-cs"/>
              </a:rPr>
              <a:t> and Canadian Science </a:t>
            </a:r>
            <a:r>
              <a:rPr lang="fr-CA" sz="1600" dirty="0" err="1">
                <a:solidFill>
                  <a:srgbClr val="000000"/>
                </a:solidFill>
                <a:latin typeface="Arial"/>
                <a:cs typeface="+mn-cs"/>
              </a:rPr>
              <a:t>Publishing</a:t>
            </a:r>
            <a:endParaRPr lang="fr-CA" sz="1600" dirty="0">
              <a:solidFill>
                <a:srgbClr val="000000"/>
              </a:solidFill>
              <a:latin typeface="Arial"/>
              <a:cs typeface="+mn-cs"/>
            </a:endParaRPr>
          </a:p>
          <a:p>
            <a:pPr marL="285750" lvl="1" indent="-285750">
              <a:spcBef>
                <a:spcPts val="0"/>
              </a:spcBef>
              <a:spcAft>
                <a:spcPts val="400"/>
              </a:spcAft>
              <a:buFont typeface="Arial" panose="020B0604020202020204" pitchFamily="34" charset="0"/>
              <a:buChar char="•"/>
              <a:defRPr/>
            </a:pPr>
            <a:r>
              <a:rPr lang="fr-CA" sz="1600" dirty="0">
                <a:solidFill>
                  <a:srgbClr val="000000"/>
                </a:solidFill>
                <a:latin typeface="Arial"/>
                <a:cs typeface="+mn-cs"/>
              </a:rPr>
              <a:t>New </a:t>
            </a:r>
            <a:r>
              <a:rPr lang="fr-CA" sz="1600" dirty="0" err="1">
                <a:solidFill>
                  <a:srgbClr val="000000"/>
                </a:solidFill>
                <a:latin typeface="Arial"/>
                <a:cs typeface="+mn-cs"/>
                <a:hlinkClick r:id="rId5">
                  <a:extLst>
                    <a:ext uri="{A12FA001-AC4F-418D-AE19-62706E023703}">
                      <ahyp:hlinkClr xmlns:ahyp="http://schemas.microsoft.com/office/drawing/2018/hyperlinkcolor" val="tx"/>
                    </a:ext>
                  </a:extLst>
                </a:hlinkClick>
              </a:rPr>
              <a:t>Publishing</a:t>
            </a:r>
            <a:r>
              <a:rPr lang="fr-CA" sz="1600" dirty="0">
                <a:solidFill>
                  <a:srgbClr val="000000"/>
                </a:solidFill>
                <a:latin typeface="Arial"/>
                <a:cs typeface="+mn-cs"/>
                <a:hlinkClick r:id="rId5">
                  <a:extLst>
                    <a:ext uri="{A12FA001-AC4F-418D-AE19-62706E023703}">
                      <ahyp:hlinkClr xmlns:ahyp="http://schemas.microsoft.com/office/drawing/2018/hyperlinkcolor" val="tx"/>
                    </a:ext>
                  </a:extLst>
                </a:hlinkClick>
              </a:rPr>
              <a:t> OA @NRC’s </a:t>
            </a:r>
            <a:r>
              <a:rPr lang="fr-CA" sz="1600" dirty="0" err="1">
                <a:solidFill>
                  <a:srgbClr val="000000"/>
                </a:solidFill>
                <a:latin typeface="Arial"/>
                <a:cs typeface="+mn-cs"/>
              </a:rPr>
              <a:t>resource</a:t>
            </a:r>
            <a:r>
              <a:rPr lang="fr-CA" sz="1600" dirty="0">
                <a:solidFill>
                  <a:srgbClr val="000000"/>
                </a:solidFill>
                <a:latin typeface="Arial"/>
                <a:cs typeface="+mn-cs"/>
              </a:rPr>
              <a:t> guide for </a:t>
            </a:r>
            <a:r>
              <a:rPr lang="fr-CA" sz="1600" dirty="0" err="1">
                <a:solidFill>
                  <a:srgbClr val="000000"/>
                </a:solidFill>
                <a:latin typeface="Arial"/>
                <a:cs typeface="+mn-cs"/>
              </a:rPr>
              <a:t>authors</a:t>
            </a:r>
            <a:endParaRPr lang="fr-CA" sz="1600" dirty="0">
              <a:solidFill>
                <a:srgbClr val="000000"/>
              </a:solidFill>
              <a:latin typeface="Arial"/>
              <a:cs typeface="+mn-cs"/>
            </a:endParaRPr>
          </a:p>
          <a:p>
            <a:pPr marL="285750" indent="-285750">
              <a:spcBef>
                <a:spcPts val="0"/>
              </a:spcBef>
              <a:spcAft>
                <a:spcPts val="0"/>
              </a:spcAft>
              <a:buFont typeface="Courier New" panose="02070309020205020404" pitchFamily="49" charset="0"/>
              <a:buChar char="o"/>
            </a:pPr>
            <a:endParaRPr lang="fr-CA" sz="1400" dirty="0"/>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CA" b="1" i="0" u="none" strike="noStrike" kern="1200" cap="none" spc="0" normalizeH="0" baseline="0" noProof="0" dirty="0">
                <a:ln>
                  <a:noFill/>
                </a:ln>
                <a:solidFill>
                  <a:srgbClr val="004466"/>
                </a:solidFill>
                <a:effectLst/>
                <a:uLnTx/>
                <a:uFillTx/>
                <a:latin typeface="Arial"/>
                <a:ea typeface="+mn-ea"/>
                <a:cs typeface="+mn-cs"/>
              </a:rPr>
              <a:t>Bibliometric profiles</a:t>
            </a:r>
          </a:p>
          <a:p>
            <a:pPr marL="0" marR="0" lvl="1" indent="0" algn="l" defTabSz="914400" rtl="0" eaLnBrk="1" fontAlgn="auto" latinLnBrk="0" hangingPunct="1">
              <a:lnSpc>
                <a:spcPct val="100000"/>
              </a:lnSpc>
              <a:spcBef>
                <a:spcPts val="0"/>
              </a:spcBef>
              <a:spcAft>
                <a:spcPts val="0"/>
              </a:spcAft>
              <a:buClrTx/>
              <a:buSzTx/>
              <a:buFontTx/>
              <a:buNone/>
              <a:tabLst/>
              <a:defRPr/>
            </a:pPr>
            <a:endParaRPr kumimoji="0" lang="en-CA" sz="900" b="1" i="0" u="none" strike="noStrike" kern="1200" cap="none" spc="0" normalizeH="0" baseline="0" noProof="0" dirty="0">
              <a:ln>
                <a:noFill/>
              </a:ln>
              <a:solidFill>
                <a:srgbClr val="004466"/>
              </a:solidFill>
              <a:effectLst/>
              <a:uLnTx/>
              <a:uFillTx/>
              <a:latin typeface="Arial"/>
              <a:ea typeface="+mn-ea"/>
              <a:cs typeface="+mn-cs"/>
            </a:endParaRP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600" b="0" i="0" u="none" strike="noStrike" kern="1200" cap="none" spc="0" normalizeH="0" baseline="0" noProof="0" dirty="0">
                <a:ln>
                  <a:noFill/>
                </a:ln>
                <a:solidFill>
                  <a:srgbClr val="000000"/>
                </a:solidFill>
                <a:effectLst/>
                <a:uLnTx/>
                <a:uFillTx/>
                <a:latin typeface="Arial"/>
                <a:ea typeface="+mn-ea"/>
                <a:cs typeface="+mn-cs"/>
              </a:rPr>
              <a:t>Customized snapshots of your team’s metrics to understand publication strengths &amp; trends over time</a:t>
            </a:r>
          </a:p>
          <a:p>
            <a:pPr marL="342900" indent="-342900">
              <a:spcBef>
                <a:spcPts val="0"/>
              </a:spcBef>
              <a:spcAft>
                <a:spcPts val="0"/>
              </a:spcAft>
              <a:buFont typeface="Courier New" panose="02070309020205020404" pitchFamily="49" charset="0"/>
              <a:buChar char="o"/>
            </a:pPr>
            <a:endParaRPr lang="en-CA" sz="2000" dirty="0"/>
          </a:p>
          <a:p>
            <a:pPr>
              <a:spcBef>
                <a:spcPts val="0"/>
              </a:spcBef>
              <a:spcAft>
                <a:spcPts val="0"/>
              </a:spcAft>
            </a:pPr>
            <a:endParaRPr lang="fr-CA" sz="1400" dirty="0"/>
          </a:p>
          <a:p>
            <a:pPr marL="171450" indent="-171450">
              <a:spcBef>
                <a:spcPts val="0"/>
              </a:spcBef>
              <a:spcAft>
                <a:spcPts val="0"/>
              </a:spcAft>
              <a:buFont typeface="Courier New" panose="02070309020205020404" pitchFamily="49" charset="0"/>
              <a:buChar char="o"/>
            </a:pPr>
            <a:endParaRPr lang="fr-CA" sz="900" dirty="0"/>
          </a:p>
          <a:p>
            <a:pPr marL="171450" indent="-171450">
              <a:spcBef>
                <a:spcPts val="0"/>
              </a:spcBef>
              <a:spcAft>
                <a:spcPts val="0"/>
              </a:spcAft>
              <a:buFont typeface="Courier New" panose="02070309020205020404" pitchFamily="49" charset="0"/>
              <a:buChar char="o"/>
            </a:pPr>
            <a:endParaRPr lang="fr-CA" sz="900" b="0" dirty="0"/>
          </a:p>
          <a:p>
            <a:pPr>
              <a:spcBef>
                <a:spcPts val="0"/>
              </a:spcBef>
              <a:spcAft>
                <a:spcPts val="0"/>
              </a:spcAft>
            </a:pPr>
            <a:r>
              <a:rPr lang="fr-CA" sz="900" b="0" dirty="0"/>
              <a:t>	</a:t>
            </a:r>
          </a:p>
          <a:p>
            <a:endParaRPr lang="en-CA" sz="1200" b="1" dirty="0">
              <a:solidFill>
                <a:srgbClr val="223344"/>
              </a:solidFill>
            </a:endParaRPr>
          </a:p>
          <a:p>
            <a:r>
              <a:rPr lang="en-CA" sz="900" dirty="0"/>
              <a:t>                                            </a:t>
            </a:r>
          </a:p>
        </p:txBody>
      </p:sp>
      <p:pic>
        <p:nvPicPr>
          <p:cNvPr id="7" name="Picture 6">
            <a:extLst>
              <a:ext uri="{FF2B5EF4-FFF2-40B4-BE49-F238E27FC236}">
                <a16:creationId xmlns:a16="http://schemas.microsoft.com/office/drawing/2014/main" id="{B78BF190-ADE5-44C4-AD1F-E1CED73B201A}"/>
              </a:ext>
            </a:extLst>
          </p:cNvPr>
          <p:cNvPicPr>
            <a:picLocks noChangeAspect="1"/>
          </p:cNvPicPr>
          <p:nvPr/>
        </p:nvPicPr>
        <p:blipFill>
          <a:blip r:embed="rId6"/>
          <a:stretch>
            <a:fillRect/>
          </a:stretch>
        </p:blipFill>
        <p:spPr>
          <a:xfrm>
            <a:off x="6886020" y="1238080"/>
            <a:ext cx="2169467" cy="1791980"/>
          </a:xfrm>
          <a:prstGeom prst="rect">
            <a:avLst/>
          </a:prstGeom>
        </p:spPr>
      </p:pic>
      <p:pic>
        <p:nvPicPr>
          <p:cNvPr id="8" name="Picture 7">
            <a:extLst>
              <a:ext uri="{FF2B5EF4-FFF2-40B4-BE49-F238E27FC236}">
                <a16:creationId xmlns:a16="http://schemas.microsoft.com/office/drawing/2014/main" id="{29A74856-D575-4412-A16C-4F5CF92103DE}"/>
              </a:ext>
            </a:extLst>
          </p:cNvPr>
          <p:cNvPicPr>
            <a:picLocks noChangeAspect="1"/>
          </p:cNvPicPr>
          <p:nvPr/>
        </p:nvPicPr>
        <p:blipFill>
          <a:blip r:embed="rId7"/>
          <a:stretch>
            <a:fillRect/>
          </a:stretch>
        </p:blipFill>
        <p:spPr>
          <a:xfrm>
            <a:off x="6784679" y="3081178"/>
            <a:ext cx="2270808" cy="1791980"/>
          </a:xfrm>
          <a:prstGeom prst="rect">
            <a:avLst/>
          </a:prstGeom>
        </p:spPr>
      </p:pic>
      <p:sp>
        <p:nvSpPr>
          <p:cNvPr id="15" name="Title 1">
            <a:extLst>
              <a:ext uri="{FF2B5EF4-FFF2-40B4-BE49-F238E27FC236}">
                <a16:creationId xmlns:a16="http://schemas.microsoft.com/office/drawing/2014/main" id="{04D1E73B-94F2-4988-90D2-3A301614D326}"/>
              </a:ext>
            </a:extLst>
          </p:cNvPr>
          <p:cNvSpPr txBox="1">
            <a:spLocks/>
          </p:cNvSpPr>
          <p:nvPr>
            <p:custDataLst>
              <p:tags r:id="rId2"/>
            </p:custDataLst>
          </p:nvPr>
        </p:nvSpPr>
        <p:spPr>
          <a:xfrm>
            <a:off x="0" y="0"/>
            <a:ext cx="9144000" cy="1134349"/>
          </a:xfrm>
          <a:prstGeom prst="rect">
            <a:avLst/>
          </a:prstGeom>
          <a:solidFill>
            <a:srgbClr val="550033">
              <a:alpha val="85098"/>
            </a:srgbClr>
          </a:solidFill>
        </p:spPr>
        <p:txBody>
          <a:bodyPr vert="horz" lIns="0" tIns="0" rIns="0" bIns="0" rtlCol="0" anchor="ctr" anchorCtr="0">
            <a:noAutofit/>
          </a:bodyPr>
          <a:lstStyle>
            <a:lvl1pPr algn="l" defTabSz="914400" rtl="0" eaLnBrk="1" latinLnBrk="0" hangingPunct="1">
              <a:spcBef>
                <a:spcPct val="0"/>
              </a:spcBef>
              <a:buNone/>
              <a:defRPr sz="2800" b="1" kern="1200">
                <a:solidFill>
                  <a:srgbClr val="223344"/>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CA"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Publishing &amp; Preserving Research &amp; Data: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CA"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What’s New</a:t>
            </a:r>
          </a:p>
        </p:txBody>
      </p:sp>
      <p:grpSp>
        <p:nvGrpSpPr>
          <p:cNvPr id="10" name="Group 9">
            <a:extLst>
              <a:ext uri="{FF2B5EF4-FFF2-40B4-BE49-F238E27FC236}">
                <a16:creationId xmlns:a16="http://schemas.microsoft.com/office/drawing/2014/main" id="{A2ED720D-425A-4B69-AF11-4D7AB8021946}"/>
              </a:ext>
            </a:extLst>
          </p:cNvPr>
          <p:cNvGrpSpPr/>
          <p:nvPr/>
        </p:nvGrpSpPr>
        <p:grpSpPr>
          <a:xfrm>
            <a:off x="7660625" y="-75993"/>
            <a:ext cx="1551675" cy="681318"/>
            <a:chOff x="7592325" y="0"/>
            <a:chExt cx="1551675" cy="681318"/>
          </a:xfrm>
        </p:grpSpPr>
        <p:sp>
          <p:nvSpPr>
            <p:cNvPr id="11" name="Rectangle 10">
              <a:extLst>
                <a:ext uri="{FF2B5EF4-FFF2-40B4-BE49-F238E27FC236}">
                  <a16:creationId xmlns:a16="http://schemas.microsoft.com/office/drawing/2014/main" id="{EE9C7D20-B6A0-48D2-9ED0-DFB53BF9D4E6}"/>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12" name="Group 11">
              <a:extLst>
                <a:ext uri="{FF2B5EF4-FFF2-40B4-BE49-F238E27FC236}">
                  <a16:creationId xmlns:a16="http://schemas.microsoft.com/office/drawing/2014/main" id="{DA3DEA74-FE0A-4F7E-A81D-10D97EB8819C}"/>
                </a:ext>
              </a:extLst>
            </p:cNvPr>
            <p:cNvGrpSpPr>
              <a:grpSpLocks noChangeAspect="1"/>
            </p:cNvGrpSpPr>
            <p:nvPr/>
          </p:nvGrpSpPr>
          <p:grpSpPr>
            <a:xfrm>
              <a:off x="7592325" y="162917"/>
              <a:ext cx="1343642" cy="360000"/>
              <a:chOff x="1191972" y="3839376"/>
              <a:chExt cx="3380028" cy="905606"/>
            </a:xfrm>
          </p:grpSpPr>
          <p:pic>
            <p:nvPicPr>
              <p:cNvPr id="13" name="Picture 2" descr="Bibliothèque du CNRC">
                <a:extLst>
                  <a:ext uri="{FF2B5EF4-FFF2-40B4-BE49-F238E27FC236}">
                    <a16:creationId xmlns:a16="http://schemas.microsoft.com/office/drawing/2014/main" id="{092675E9-959A-4F95-98DD-47AC70C8CC33}"/>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887327E0-562F-445C-BA68-894DE26453A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4179558331"/>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LIMS: New Services</a:t>
            </a:r>
          </a:p>
        </p:txBody>
      </p:sp>
      <p:graphicFrame>
        <p:nvGraphicFramePr>
          <p:cNvPr id="12" name="Diagram 11">
            <a:extLst>
              <a:ext uri="{FF2B5EF4-FFF2-40B4-BE49-F238E27FC236}">
                <a16:creationId xmlns:a16="http://schemas.microsoft.com/office/drawing/2014/main" id="{639FB286-5C0F-437C-A5B7-EAEC7049FAE7}"/>
              </a:ext>
            </a:extLst>
          </p:cNvPr>
          <p:cNvGraphicFramePr>
            <a:graphicFrameLocks noChangeAspect="1"/>
          </p:cNvGraphicFramePr>
          <p:nvPr>
            <p:extLst>
              <p:ext uri="{D42A27DB-BD31-4B8C-83A1-F6EECF244321}">
                <p14:modId xmlns:p14="http://schemas.microsoft.com/office/powerpoint/2010/main" val="3359620599"/>
              </p:ext>
            </p:extLst>
          </p:nvPr>
        </p:nvGraphicFramePr>
        <p:xfrm>
          <a:off x="426245" y="1312993"/>
          <a:ext cx="8314227" cy="352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8729BA40-144B-4FE2-8A97-12F45BAA0FB2}"/>
              </a:ext>
            </a:extLst>
          </p:cNvPr>
          <p:cNvSpPr txBox="1"/>
          <p:nvPr/>
        </p:nvSpPr>
        <p:spPr>
          <a:xfrm>
            <a:off x="1670765" y="4861363"/>
            <a:ext cx="6797040"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Service catalogue and contact points: </a:t>
            </a:r>
            <a:r>
              <a:rPr kumimoji="0" lang="en-CA" sz="1200" b="0" i="0" u="sng" strike="noStrike" kern="1200" cap="none" spc="0" normalizeH="0" baseline="0" noProof="0" dirty="0">
                <a:ln>
                  <a:noFill/>
                </a:ln>
                <a:solidFill>
                  <a:srgbClr val="0563C1"/>
                </a:solidFill>
                <a:effectLst/>
                <a:uLnTx/>
                <a:uFillTx/>
                <a:latin typeface="Arial" panose="020B0604020202020204" pitchFamily="34" charset="0"/>
                <a:ea typeface="Times New Roman" panose="02020603050405020304" pitchFamily="18" charset="0"/>
                <a:cs typeface="Arial" panose="020B0604020202020204" pitchFamily="34" charset="0"/>
                <a:hlinkClick r:id="rId8"/>
              </a:rPr>
              <a:t>https://nrc-cnrc.libguides.com/en/limsservices</a:t>
            </a:r>
            <a:endParaRPr kumimoji="0" lang="en-CA" sz="1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8" name="Rounded Rectangle 5">
            <a:extLst>
              <a:ext uri="{FF2B5EF4-FFF2-40B4-BE49-F238E27FC236}">
                <a16:creationId xmlns:a16="http://schemas.microsoft.com/office/drawing/2014/main" id="{69FD8E8C-AD81-47AB-9182-6F3F613AC611}"/>
              </a:ext>
            </a:extLst>
          </p:cNvPr>
          <p:cNvSpPr/>
          <p:nvPr/>
        </p:nvSpPr>
        <p:spPr>
          <a:xfrm>
            <a:off x="7174872" y="1286796"/>
            <a:ext cx="1624098" cy="3528000"/>
          </a:xfrm>
          <a:prstGeom prst="roundRect">
            <a:avLst/>
          </a:prstGeom>
          <a:noFill/>
          <a:ln>
            <a:solidFill>
              <a:srgbClr val="FF8822"/>
            </a:solidFill>
          </a:ln>
          <a:effectLst>
            <a:glow rad="63500">
              <a:srgbClr val="FFBB11">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FFFFFF"/>
              </a:solidFill>
              <a:effectLst/>
              <a:uLnTx/>
              <a:uFillTx/>
              <a:latin typeface="Arial"/>
              <a:ea typeface="+mn-ea"/>
              <a:cs typeface="+mn-cs"/>
            </a:endParaRPr>
          </a:p>
        </p:txBody>
      </p:sp>
      <p:grpSp>
        <p:nvGrpSpPr>
          <p:cNvPr id="9" name="Group 8">
            <a:extLst>
              <a:ext uri="{FF2B5EF4-FFF2-40B4-BE49-F238E27FC236}">
                <a16:creationId xmlns:a16="http://schemas.microsoft.com/office/drawing/2014/main" id="{3AD2C34E-C796-4AA4-B99C-6A2BEBAC6E20}"/>
              </a:ext>
            </a:extLst>
          </p:cNvPr>
          <p:cNvGrpSpPr/>
          <p:nvPr/>
        </p:nvGrpSpPr>
        <p:grpSpPr>
          <a:xfrm>
            <a:off x="7592325" y="0"/>
            <a:ext cx="1551675" cy="681318"/>
            <a:chOff x="7592325" y="0"/>
            <a:chExt cx="1551675" cy="681318"/>
          </a:xfrm>
        </p:grpSpPr>
        <p:sp>
          <p:nvSpPr>
            <p:cNvPr id="10" name="Rectangle 9">
              <a:extLst>
                <a:ext uri="{FF2B5EF4-FFF2-40B4-BE49-F238E27FC236}">
                  <a16:creationId xmlns:a16="http://schemas.microsoft.com/office/drawing/2014/main" id="{02CD05B1-E489-4BDA-929F-D6556699E997}"/>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11" name="Group 10">
              <a:extLst>
                <a:ext uri="{FF2B5EF4-FFF2-40B4-BE49-F238E27FC236}">
                  <a16:creationId xmlns:a16="http://schemas.microsoft.com/office/drawing/2014/main" id="{E62A5A3B-F761-4F9F-8D73-C3E6A611581B}"/>
                </a:ext>
              </a:extLst>
            </p:cNvPr>
            <p:cNvGrpSpPr>
              <a:grpSpLocks noChangeAspect="1"/>
            </p:cNvGrpSpPr>
            <p:nvPr/>
          </p:nvGrpSpPr>
          <p:grpSpPr>
            <a:xfrm>
              <a:off x="7592325" y="162917"/>
              <a:ext cx="1343642" cy="360000"/>
              <a:chOff x="1191972" y="3839376"/>
              <a:chExt cx="3380028" cy="905606"/>
            </a:xfrm>
          </p:grpSpPr>
          <p:pic>
            <p:nvPicPr>
              <p:cNvPr id="13" name="Picture 2" descr="Bibliothèque du CNRC">
                <a:extLst>
                  <a:ext uri="{FF2B5EF4-FFF2-40B4-BE49-F238E27FC236}">
                    <a16:creationId xmlns:a16="http://schemas.microsoft.com/office/drawing/2014/main" id="{563E94F5-6055-4B8B-9735-66F2D3A683E8}"/>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61D76080-0AC2-4547-AD37-12FB2699F71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691152702"/>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3">
            <a:extLst>
              <a:ext uri="{FF2B5EF4-FFF2-40B4-BE49-F238E27FC236}">
                <a16:creationId xmlns:a16="http://schemas.microsoft.com/office/drawing/2014/main" id="{DCA2C639-0F7F-4864-AD53-EE991392EC2C}"/>
              </a:ext>
            </a:extLst>
          </p:cNvPr>
          <p:cNvSpPr txBox="1">
            <a:spLocks/>
          </p:cNvSpPr>
          <p:nvPr/>
        </p:nvSpPr>
        <p:spPr>
          <a:xfrm>
            <a:off x="620284" y="1181043"/>
            <a:ext cx="8274502" cy="2781414"/>
          </a:xfrm>
          <a:prstGeom prst="rect">
            <a:avLst/>
          </a:prstGeom>
        </p:spPr>
        <p:txBody>
          <a:bodyPr vert="horz" lIns="0" tIns="0" rIns="0" bIns="0" rtlCol="0">
            <a:noAutofit/>
          </a:bodyPr>
          <a:lstStyle>
            <a:lvl1pPr marL="0" indent="0" algn="l" defTabSz="914400" rtl="0" eaLnBrk="1" latinLnBrk="0" hangingPunct="1">
              <a:lnSpc>
                <a:spcPct val="100000"/>
              </a:lnSpc>
              <a:spcBef>
                <a:spcPts val="1200"/>
              </a:spcBef>
              <a:spcAft>
                <a:spcPts val="600"/>
              </a:spcAft>
              <a:buFont typeface="Arial" panose="020B0604020202020204" pitchFamily="34" charset="0"/>
              <a:buNone/>
              <a:defRPr sz="1700" b="1" kern="1200">
                <a:solidFill>
                  <a:srgbClr val="21303F"/>
                </a:solidFill>
                <a:latin typeface="Arial" panose="020B0604020202020204" pitchFamily="34" charset="0"/>
                <a:ea typeface="+mn-ea"/>
                <a:cs typeface="Arial" panose="020B0604020202020204" pitchFamily="34" charset="0"/>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700" kern="1200">
                <a:solidFill>
                  <a:srgbClr val="3B495A"/>
                </a:solidFill>
                <a:latin typeface="Arial" panose="020B0604020202020204" pitchFamily="34" charset="0"/>
                <a:ea typeface="+mn-ea"/>
                <a:cs typeface="Arial" panose="020B0604020202020204" pitchFamily="34" charset="0"/>
              </a:defRPr>
            </a:lvl2pPr>
            <a:lvl3pPr marL="228600" indent="-228600" algn="l" defTabSz="914400" rtl="0" eaLnBrk="1" latinLnBrk="0" hangingPunct="1">
              <a:lnSpc>
                <a:spcPct val="100000"/>
              </a:lnSpc>
              <a:spcBef>
                <a:spcPts val="600"/>
              </a:spcBef>
              <a:spcAft>
                <a:spcPts val="600"/>
              </a:spcAft>
              <a:buFont typeface="Arial" panose="020B0604020202020204" pitchFamily="34" charset="0"/>
              <a:buChar char="•"/>
              <a:defRPr sz="1700" kern="1200">
                <a:solidFill>
                  <a:srgbClr val="3B495A"/>
                </a:solidFill>
                <a:latin typeface="Arial" panose="020B0604020202020204" pitchFamily="34" charset="0"/>
                <a:ea typeface="+mn-ea"/>
                <a:cs typeface="Arial" panose="020B0604020202020204" pitchFamily="34" charset="0"/>
              </a:defRPr>
            </a:lvl3pPr>
            <a:lvl4pPr marL="571500" indent="-228600" algn="l" defTabSz="914400" rtl="0" eaLnBrk="1" latinLnBrk="0" hangingPunct="1">
              <a:lnSpc>
                <a:spcPct val="100000"/>
              </a:lnSpc>
              <a:spcBef>
                <a:spcPts val="600"/>
              </a:spcBef>
              <a:spcAft>
                <a:spcPts val="0"/>
              </a:spcAft>
              <a:buFont typeface="Arial" panose="020B0604020202020204" pitchFamily="34" charset="0"/>
              <a:buChar char="•"/>
              <a:defRPr sz="1400" kern="1200">
                <a:solidFill>
                  <a:srgbClr val="3B495A"/>
                </a:solidFill>
                <a:latin typeface="Arial" panose="020B0604020202020204" pitchFamily="34" charset="0"/>
                <a:ea typeface="+mn-ea"/>
                <a:cs typeface="Arial" panose="020B0604020202020204" pitchFamily="34" charset="0"/>
              </a:defRPr>
            </a:lvl4pPr>
            <a:lvl5pPr marL="1027113" indent="-228600" algn="l" defTabSz="914400" rtl="0" eaLnBrk="1" latinLnBrk="0" hangingPunct="1">
              <a:lnSpc>
                <a:spcPct val="100000"/>
              </a:lnSpc>
              <a:spcBef>
                <a:spcPts val="600"/>
              </a:spcBef>
              <a:spcAft>
                <a:spcPts val="0"/>
              </a:spcAft>
              <a:buFont typeface="Arial" panose="020B0604020202020204" pitchFamily="34" charset="0"/>
              <a:buChar char="•"/>
              <a:defRPr sz="1400" kern="1200">
                <a:solidFill>
                  <a:srgbClr val="3B495A"/>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2" indent="0">
              <a:spcAft>
                <a:spcPts val="0"/>
              </a:spcAft>
              <a:buNone/>
            </a:pPr>
            <a:r>
              <a:rPr lang="en-CA" sz="1600" b="1" dirty="0">
                <a:solidFill>
                  <a:srgbClr val="004466"/>
                </a:solidFill>
              </a:rPr>
              <a:t>Part 2 of the ATIA </a:t>
            </a:r>
            <a:r>
              <a:rPr lang="en-CA" sz="1600" dirty="0">
                <a:solidFill>
                  <a:srgbClr val="004466"/>
                </a:solidFill>
              </a:rPr>
              <a:t>legislates the proactive publication of certain types of information:</a:t>
            </a:r>
          </a:p>
          <a:p>
            <a:pPr lvl="2">
              <a:spcAft>
                <a:spcPts val="0"/>
              </a:spcAft>
            </a:pPr>
            <a:endParaRPr lang="en-CA" sz="1600" dirty="0">
              <a:solidFill>
                <a:srgbClr val="004466"/>
              </a:solidFill>
            </a:endParaRPr>
          </a:p>
          <a:p>
            <a:pPr lvl="2">
              <a:spcAft>
                <a:spcPts val="0"/>
              </a:spcAft>
            </a:pPr>
            <a:endParaRPr lang="en-CA" sz="1100" dirty="0"/>
          </a:p>
          <a:p>
            <a:endParaRPr lang="en-CA" sz="1100" dirty="0"/>
          </a:p>
        </p:txBody>
      </p:sp>
      <p:graphicFrame>
        <p:nvGraphicFramePr>
          <p:cNvPr id="3" name="Table 3">
            <a:extLst>
              <a:ext uri="{FF2B5EF4-FFF2-40B4-BE49-F238E27FC236}">
                <a16:creationId xmlns:a16="http://schemas.microsoft.com/office/drawing/2014/main" id="{E4248322-B54C-43E9-BE84-227D9F304012}"/>
              </a:ext>
            </a:extLst>
          </p:cNvPr>
          <p:cNvGraphicFramePr>
            <a:graphicFrameLocks noGrp="1"/>
          </p:cNvGraphicFramePr>
          <p:nvPr>
            <p:extLst>
              <p:ext uri="{D42A27DB-BD31-4B8C-83A1-F6EECF244321}">
                <p14:modId xmlns:p14="http://schemas.microsoft.com/office/powerpoint/2010/main" val="3584799629"/>
              </p:ext>
            </p:extLst>
          </p:nvPr>
        </p:nvGraphicFramePr>
        <p:xfrm>
          <a:off x="105103" y="1559943"/>
          <a:ext cx="8933793" cy="3479881"/>
        </p:xfrm>
        <a:graphic>
          <a:graphicData uri="http://schemas.openxmlformats.org/drawingml/2006/table">
            <a:tbl>
              <a:tblPr firstRow="1" bandRow="1">
                <a:tableStyleId>{5C22544A-7EE6-4342-B048-85BDC9FD1C3A}</a:tableStyleId>
              </a:tblPr>
              <a:tblGrid>
                <a:gridCol w="4014952">
                  <a:extLst>
                    <a:ext uri="{9D8B030D-6E8A-4147-A177-3AD203B41FA5}">
                      <a16:colId xmlns:a16="http://schemas.microsoft.com/office/drawing/2014/main" val="2082553965"/>
                    </a:ext>
                  </a:extLst>
                </a:gridCol>
                <a:gridCol w="1513490">
                  <a:extLst>
                    <a:ext uri="{9D8B030D-6E8A-4147-A177-3AD203B41FA5}">
                      <a16:colId xmlns:a16="http://schemas.microsoft.com/office/drawing/2014/main" val="3682573904"/>
                    </a:ext>
                  </a:extLst>
                </a:gridCol>
                <a:gridCol w="3405351">
                  <a:extLst>
                    <a:ext uri="{9D8B030D-6E8A-4147-A177-3AD203B41FA5}">
                      <a16:colId xmlns:a16="http://schemas.microsoft.com/office/drawing/2014/main" val="3198033515"/>
                    </a:ext>
                  </a:extLst>
                </a:gridCol>
              </a:tblGrid>
              <a:tr h="294721">
                <a:tc>
                  <a:txBody>
                    <a:bodyPr/>
                    <a:lstStyle/>
                    <a:p>
                      <a:r>
                        <a:rPr lang="fr-CA" sz="1100" dirty="0" err="1">
                          <a:latin typeface="+mj-lt"/>
                        </a:rPr>
                        <a:t>Legislative</a:t>
                      </a:r>
                      <a:r>
                        <a:rPr lang="fr-CA" sz="1100" dirty="0">
                          <a:latin typeface="+mj-lt"/>
                        </a:rPr>
                        <a:t> </a:t>
                      </a:r>
                      <a:r>
                        <a:rPr lang="fr-CA" sz="1100" dirty="0" err="1">
                          <a:latin typeface="+mj-lt"/>
                        </a:rPr>
                        <a:t>requirement</a:t>
                      </a:r>
                      <a:endParaRPr lang="en-US" sz="1100" dirty="0">
                        <a:latin typeface="+mj-lt"/>
                      </a:endParaRPr>
                    </a:p>
                  </a:txBody>
                  <a:tcPr/>
                </a:tc>
                <a:tc>
                  <a:txBody>
                    <a:bodyPr/>
                    <a:lstStyle/>
                    <a:p>
                      <a:r>
                        <a:rPr lang="fr-CA" sz="1100">
                          <a:latin typeface="+mj-lt"/>
                        </a:rPr>
                        <a:t>Responsible group</a:t>
                      </a:r>
                      <a:endParaRPr lang="en-US" sz="1100" dirty="0">
                        <a:latin typeface="+mj-lt"/>
                      </a:endParaRPr>
                    </a:p>
                  </a:txBody>
                  <a:tcPr/>
                </a:tc>
                <a:tc>
                  <a:txBody>
                    <a:bodyPr/>
                    <a:lstStyle/>
                    <a:p>
                      <a:r>
                        <a:rPr lang="fr-CA" sz="1100" dirty="0">
                          <a:latin typeface="+mj-lt"/>
                        </a:rPr>
                        <a:t>Publication timeline</a:t>
                      </a:r>
                      <a:endParaRPr lang="en-US" sz="1100" dirty="0">
                        <a:latin typeface="+mj-lt"/>
                      </a:endParaRPr>
                    </a:p>
                  </a:txBody>
                  <a:tcPr/>
                </a:tc>
                <a:extLst>
                  <a:ext uri="{0D108BD9-81ED-4DB2-BD59-A6C34878D82A}">
                    <a16:rowId xmlns:a16="http://schemas.microsoft.com/office/drawing/2014/main" val="2013278682"/>
                  </a:ext>
                </a:extLst>
              </a:tr>
              <a:tr h="416260">
                <a:tc>
                  <a:txBody>
                    <a:bodyPr/>
                    <a:lstStyle/>
                    <a:p>
                      <a:r>
                        <a:rPr lang="fr-CA" sz="1100" dirty="0" err="1">
                          <a:latin typeface="+mj-lt"/>
                        </a:rPr>
                        <a:t>Travel</a:t>
                      </a:r>
                      <a:r>
                        <a:rPr lang="fr-CA" sz="1100" dirty="0">
                          <a:latin typeface="+mj-lt"/>
                        </a:rPr>
                        <a:t> </a:t>
                      </a:r>
                      <a:r>
                        <a:rPr lang="fr-CA" sz="1100" dirty="0" err="1">
                          <a:latin typeface="+mj-lt"/>
                        </a:rPr>
                        <a:t>expenses</a:t>
                      </a:r>
                      <a:endParaRPr lang="en-US" sz="1100" dirty="0">
                        <a:latin typeface="+mj-lt"/>
                      </a:endParaRPr>
                    </a:p>
                  </a:txBody>
                  <a:tcPr/>
                </a:tc>
                <a:tc>
                  <a:txBody>
                    <a:bodyPr/>
                    <a:lstStyle/>
                    <a:p>
                      <a:r>
                        <a:rPr lang="fr-CA" sz="1100">
                          <a:latin typeface="+mj-lt"/>
                        </a:rPr>
                        <a:t>Finance</a:t>
                      </a:r>
                      <a:endParaRPr lang="en-US" sz="1100" dirty="0">
                        <a:latin typeface="+mj-lt"/>
                      </a:endParaRPr>
                    </a:p>
                  </a:txBody>
                  <a:tcPr/>
                </a:tc>
                <a:tc>
                  <a:txBody>
                    <a:bodyPr/>
                    <a:lstStyle/>
                    <a:p>
                      <a:r>
                        <a:rPr lang="fr-CA" sz="1100" dirty="0" err="1">
                          <a:latin typeface="+mj-lt"/>
                        </a:rPr>
                        <a:t>Within</a:t>
                      </a:r>
                      <a:r>
                        <a:rPr lang="fr-CA" sz="1100" dirty="0">
                          <a:latin typeface="+mj-lt"/>
                        </a:rPr>
                        <a:t> 30 </a:t>
                      </a:r>
                      <a:r>
                        <a:rPr lang="fr-CA" sz="1100" dirty="0" err="1">
                          <a:latin typeface="+mj-lt"/>
                        </a:rPr>
                        <a:t>days</a:t>
                      </a:r>
                      <a:r>
                        <a:rPr lang="fr-CA" sz="1100" dirty="0">
                          <a:latin typeface="+mj-lt"/>
                        </a:rPr>
                        <a:t> </a:t>
                      </a:r>
                      <a:r>
                        <a:rPr lang="fr-CA" sz="1100" dirty="0" err="1">
                          <a:latin typeface="+mj-lt"/>
                        </a:rPr>
                        <a:t>after</a:t>
                      </a:r>
                      <a:r>
                        <a:rPr lang="fr-CA" sz="1100" dirty="0">
                          <a:latin typeface="+mj-lt"/>
                        </a:rPr>
                        <a:t> the end of the </a:t>
                      </a:r>
                      <a:r>
                        <a:rPr lang="fr-CA" sz="1100" dirty="0" err="1">
                          <a:latin typeface="+mj-lt"/>
                        </a:rPr>
                        <a:t>month</a:t>
                      </a:r>
                      <a:r>
                        <a:rPr lang="fr-CA" sz="1100" dirty="0">
                          <a:latin typeface="+mj-lt"/>
                        </a:rPr>
                        <a:t> of </a:t>
                      </a:r>
                      <a:r>
                        <a:rPr lang="fr-CA" sz="1100" dirty="0" err="1">
                          <a:latin typeface="+mj-lt"/>
                        </a:rPr>
                        <a:t>reimbursement</a:t>
                      </a:r>
                      <a:r>
                        <a:rPr lang="fr-CA" sz="1100" dirty="0">
                          <a:latin typeface="+mj-lt"/>
                        </a:rPr>
                        <a:t> </a:t>
                      </a:r>
                      <a:endParaRPr lang="en-US" sz="1100" dirty="0">
                        <a:latin typeface="+mj-lt"/>
                      </a:endParaRPr>
                    </a:p>
                  </a:txBody>
                  <a:tcPr/>
                </a:tc>
                <a:extLst>
                  <a:ext uri="{0D108BD9-81ED-4DB2-BD59-A6C34878D82A}">
                    <a16:rowId xmlns:a16="http://schemas.microsoft.com/office/drawing/2014/main" val="2531544251"/>
                  </a:ext>
                </a:extLst>
              </a:tr>
              <a:tr h="416260">
                <a:tc>
                  <a:txBody>
                    <a:bodyPr/>
                    <a:lstStyle/>
                    <a:p>
                      <a:r>
                        <a:rPr lang="fr-CA" sz="1100" dirty="0" err="1">
                          <a:latin typeface="+mj-lt"/>
                        </a:rPr>
                        <a:t>Hospitality</a:t>
                      </a:r>
                      <a:r>
                        <a:rPr lang="fr-CA" sz="1100" dirty="0">
                          <a:latin typeface="+mj-lt"/>
                        </a:rPr>
                        <a:t> </a:t>
                      </a:r>
                      <a:r>
                        <a:rPr lang="fr-CA" sz="1100" dirty="0" err="1">
                          <a:latin typeface="+mj-lt"/>
                        </a:rPr>
                        <a:t>expenses</a:t>
                      </a:r>
                      <a:endParaRPr lang="en-US" sz="1100" dirty="0">
                        <a:latin typeface="+mj-lt"/>
                      </a:endParaRPr>
                    </a:p>
                  </a:txBody>
                  <a:tcPr/>
                </a:tc>
                <a:tc>
                  <a:txBody>
                    <a:bodyPr/>
                    <a:lstStyle/>
                    <a:p>
                      <a:r>
                        <a:rPr lang="fr-CA" sz="1100">
                          <a:latin typeface="+mj-lt"/>
                        </a:rPr>
                        <a:t>Finance</a:t>
                      </a:r>
                      <a:endParaRPr lang="en-US" sz="1100" dirty="0">
                        <a:latin typeface="+mj-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100" dirty="0" err="1">
                          <a:latin typeface="+mj-lt"/>
                        </a:rPr>
                        <a:t>Within</a:t>
                      </a:r>
                      <a:r>
                        <a:rPr lang="fr-CA" sz="1100" dirty="0">
                          <a:latin typeface="+mj-lt"/>
                        </a:rPr>
                        <a:t> 30 </a:t>
                      </a:r>
                      <a:r>
                        <a:rPr lang="fr-CA" sz="1100" dirty="0" err="1">
                          <a:latin typeface="+mj-lt"/>
                        </a:rPr>
                        <a:t>days</a:t>
                      </a:r>
                      <a:r>
                        <a:rPr lang="fr-CA" sz="1100" dirty="0">
                          <a:latin typeface="+mj-lt"/>
                        </a:rPr>
                        <a:t> </a:t>
                      </a:r>
                      <a:r>
                        <a:rPr lang="fr-CA" sz="1100" dirty="0" err="1">
                          <a:latin typeface="+mj-lt"/>
                        </a:rPr>
                        <a:t>after</a:t>
                      </a:r>
                      <a:r>
                        <a:rPr lang="fr-CA" sz="1100" dirty="0">
                          <a:latin typeface="+mj-lt"/>
                        </a:rPr>
                        <a:t> the end of the </a:t>
                      </a:r>
                      <a:r>
                        <a:rPr lang="fr-CA" sz="1100" dirty="0" err="1">
                          <a:latin typeface="+mj-lt"/>
                        </a:rPr>
                        <a:t>month</a:t>
                      </a:r>
                      <a:r>
                        <a:rPr lang="fr-CA" sz="1100" dirty="0">
                          <a:latin typeface="+mj-lt"/>
                        </a:rPr>
                        <a:t> of </a:t>
                      </a:r>
                      <a:r>
                        <a:rPr lang="fr-CA" sz="1100" dirty="0" err="1">
                          <a:latin typeface="+mj-lt"/>
                        </a:rPr>
                        <a:t>reimbursement</a:t>
                      </a:r>
                      <a:r>
                        <a:rPr lang="fr-CA" sz="1100" dirty="0">
                          <a:latin typeface="+mj-lt"/>
                        </a:rPr>
                        <a:t> </a:t>
                      </a:r>
                      <a:endParaRPr lang="en-US" sz="1100" dirty="0">
                        <a:latin typeface="+mj-lt"/>
                      </a:endParaRPr>
                    </a:p>
                  </a:txBody>
                  <a:tcPr/>
                </a:tc>
                <a:extLst>
                  <a:ext uri="{0D108BD9-81ED-4DB2-BD59-A6C34878D82A}">
                    <a16:rowId xmlns:a16="http://schemas.microsoft.com/office/drawing/2014/main" val="2562009610"/>
                  </a:ext>
                </a:extLst>
              </a:tr>
              <a:tr h="252729">
                <a:tc>
                  <a:txBody>
                    <a:bodyPr/>
                    <a:lstStyle/>
                    <a:p>
                      <a:r>
                        <a:rPr lang="fr-CA" sz="1100" dirty="0">
                          <a:latin typeface="+mj-lt"/>
                        </a:rPr>
                        <a:t>Reports </a:t>
                      </a:r>
                      <a:r>
                        <a:rPr lang="fr-CA" sz="1100" dirty="0" err="1">
                          <a:latin typeface="+mj-lt"/>
                        </a:rPr>
                        <a:t>tabled</a:t>
                      </a:r>
                      <a:r>
                        <a:rPr lang="fr-CA" sz="1100" dirty="0">
                          <a:latin typeface="+mj-lt"/>
                        </a:rPr>
                        <a:t> in </a:t>
                      </a:r>
                      <a:r>
                        <a:rPr lang="fr-CA" sz="1100" dirty="0" err="1">
                          <a:latin typeface="+mj-lt"/>
                        </a:rPr>
                        <a:t>Parliament</a:t>
                      </a:r>
                      <a:endParaRPr lang="en-US" sz="1100" dirty="0">
                        <a:latin typeface="+mj-lt"/>
                      </a:endParaRPr>
                    </a:p>
                  </a:txBody>
                  <a:tcPr/>
                </a:tc>
                <a:tc>
                  <a:txBody>
                    <a:bodyPr/>
                    <a:lstStyle/>
                    <a:p>
                      <a:r>
                        <a:rPr lang="fr-CA" sz="1100">
                          <a:latin typeface="+mj-lt"/>
                        </a:rPr>
                        <a:t>Parliamentary Affairs</a:t>
                      </a:r>
                      <a:endParaRPr lang="en-US" sz="1100" dirty="0">
                        <a:latin typeface="+mj-lt"/>
                      </a:endParaRPr>
                    </a:p>
                  </a:txBody>
                  <a:tcPr/>
                </a:tc>
                <a:tc>
                  <a:txBody>
                    <a:bodyPr/>
                    <a:lstStyle/>
                    <a:p>
                      <a:r>
                        <a:rPr lang="fr-CA" sz="1100" dirty="0" err="1">
                          <a:latin typeface="+mj-lt"/>
                        </a:rPr>
                        <a:t>Within</a:t>
                      </a:r>
                      <a:r>
                        <a:rPr lang="fr-CA" sz="1100" dirty="0">
                          <a:latin typeface="+mj-lt"/>
                        </a:rPr>
                        <a:t> 30 </a:t>
                      </a:r>
                      <a:r>
                        <a:rPr lang="fr-CA" sz="1100" dirty="0" err="1">
                          <a:latin typeface="+mj-lt"/>
                        </a:rPr>
                        <a:t>days</a:t>
                      </a:r>
                      <a:r>
                        <a:rPr lang="fr-CA" sz="1100" dirty="0">
                          <a:latin typeface="+mj-lt"/>
                        </a:rPr>
                        <a:t> </a:t>
                      </a:r>
                      <a:r>
                        <a:rPr lang="fr-CA" sz="1100" dirty="0" err="1">
                          <a:latin typeface="+mj-lt"/>
                        </a:rPr>
                        <a:t>after</a:t>
                      </a:r>
                      <a:r>
                        <a:rPr lang="fr-CA" sz="1100" dirty="0">
                          <a:latin typeface="+mj-lt"/>
                        </a:rPr>
                        <a:t> </a:t>
                      </a:r>
                      <a:r>
                        <a:rPr lang="fr-CA" sz="1100" dirty="0" err="1">
                          <a:latin typeface="+mj-lt"/>
                        </a:rPr>
                        <a:t>tabling</a:t>
                      </a:r>
                      <a:endParaRPr lang="en-US" sz="1100" dirty="0">
                        <a:latin typeface="+mj-lt"/>
                      </a:endParaRPr>
                    </a:p>
                  </a:txBody>
                  <a:tcPr/>
                </a:tc>
                <a:extLst>
                  <a:ext uri="{0D108BD9-81ED-4DB2-BD59-A6C34878D82A}">
                    <a16:rowId xmlns:a16="http://schemas.microsoft.com/office/drawing/2014/main" val="3851028825"/>
                  </a:ext>
                </a:extLst>
              </a:tr>
              <a:tr h="416260">
                <a:tc>
                  <a:txBody>
                    <a:bodyPr/>
                    <a:lstStyle/>
                    <a:p>
                      <a:r>
                        <a:rPr lang="fr-CA" sz="1100" dirty="0" err="1">
                          <a:latin typeface="+mj-lt"/>
                        </a:rPr>
                        <a:t>Contracts</a:t>
                      </a:r>
                      <a:r>
                        <a:rPr lang="fr-CA" sz="1100" dirty="0">
                          <a:latin typeface="+mj-lt"/>
                        </a:rPr>
                        <a:t> over $10,000</a:t>
                      </a:r>
                      <a:endParaRPr lang="en-US" sz="1100" dirty="0">
                        <a:latin typeface="+mj-lt"/>
                      </a:endParaRPr>
                    </a:p>
                  </a:txBody>
                  <a:tcPr/>
                </a:tc>
                <a:tc>
                  <a:txBody>
                    <a:bodyPr/>
                    <a:lstStyle/>
                    <a:p>
                      <a:r>
                        <a:rPr lang="fr-CA" sz="1100">
                          <a:latin typeface="+mj-lt"/>
                        </a:rPr>
                        <a:t>Finance</a:t>
                      </a:r>
                      <a:endParaRPr lang="en-US" sz="1100" dirty="0">
                        <a:latin typeface="+mj-lt"/>
                      </a:endParaRPr>
                    </a:p>
                  </a:txBody>
                  <a:tcPr/>
                </a:tc>
                <a:tc>
                  <a:txBody>
                    <a:bodyPr/>
                    <a:lstStyle/>
                    <a:p>
                      <a:r>
                        <a:rPr lang="en-US" sz="1100" kern="1200" dirty="0">
                          <a:solidFill>
                            <a:schemeClr val="dk1"/>
                          </a:solidFill>
                          <a:latin typeface="+mj-lt"/>
                          <a:ea typeface="+mn-ea"/>
                          <a:cs typeface="+mn-cs"/>
                        </a:rPr>
                        <a:t>Q1-3: Within 30 days after the quarter</a:t>
                      </a:r>
                    </a:p>
                    <a:p>
                      <a:r>
                        <a:rPr lang="en-US" sz="1100" kern="1200" dirty="0">
                          <a:solidFill>
                            <a:schemeClr val="dk1"/>
                          </a:solidFill>
                          <a:latin typeface="+mj-lt"/>
                          <a:ea typeface="+mn-ea"/>
                          <a:cs typeface="+mn-cs"/>
                        </a:rPr>
                        <a:t>Q4: Within 60 days after the quarter</a:t>
                      </a:r>
                    </a:p>
                  </a:txBody>
                  <a:tcPr/>
                </a:tc>
                <a:extLst>
                  <a:ext uri="{0D108BD9-81ED-4DB2-BD59-A6C34878D82A}">
                    <a16:rowId xmlns:a16="http://schemas.microsoft.com/office/drawing/2014/main" val="160795158"/>
                  </a:ext>
                </a:extLst>
              </a:tr>
              <a:tr h="252729">
                <a:tc>
                  <a:txBody>
                    <a:bodyPr/>
                    <a:lstStyle/>
                    <a:p>
                      <a:r>
                        <a:rPr lang="fr-CA" sz="1100" dirty="0">
                          <a:latin typeface="+mj-lt"/>
                        </a:rPr>
                        <a:t>Grants and Contributions over $25,000</a:t>
                      </a:r>
                      <a:endParaRPr lang="en-US" sz="1100" dirty="0">
                        <a:latin typeface="+mj-lt"/>
                      </a:endParaRPr>
                    </a:p>
                  </a:txBody>
                  <a:tcPr/>
                </a:tc>
                <a:tc>
                  <a:txBody>
                    <a:bodyPr/>
                    <a:lstStyle/>
                    <a:p>
                      <a:r>
                        <a:rPr lang="fr-CA" sz="1100" dirty="0">
                          <a:latin typeface="+mj-lt"/>
                        </a:rPr>
                        <a:t>IRAP</a:t>
                      </a:r>
                      <a:endParaRPr lang="en-US" sz="1100" dirty="0">
                        <a:latin typeface="+mj-lt"/>
                      </a:endParaRPr>
                    </a:p>
                  </a:txBody>
                  <a:tcPr/>
                </a:tc>
                <a:tc>
                  <a:txBody>
                    <a:bodyPr/>
                    <a:lstStyle/>
                    <a:p>
                      <a:r>
                        <a:rPr lang="en-US" sz="1100" kern="1200" dirty="0">
                          <a:solidFill>
                            <a:schemeClr val="dk1"/>
                          </a:solidFill>
                          <a:latin typeface="+mj-lt"/>
                          <a:ea typeface="+mn-ea"/>
                          <a:cs typeface="+mn-cs"/>
                        </a:rPr>
                        <a:t>Within 30 days after the quarter</a:t>
                      </a:r>
                    </a:p>
                  </a:txBody>
                  <a:tcPr/>
                </a:tc>
                <a:extLst>
                  <a:ext uri="{0D108BD9-81ED-4DB2-BD59-A6C34878D82A}">
                    <a16:rowId xmlns:a16="http://schemas.microsoft.com/office/drawing/2014/main" val="3579347103"/>
                  </a:ext>
                </a:extLst>
              </a:tr>
              <a:tr h="416260">
                <a:tc>
                  <a:txBody>
                    <a:bodyPr/>
                    <a:lstStyle/>
                    <a:p>
                      <a:r>
                        <a:rPr lang="fr-CA" sz="1100" dirty="0">
                          <a:latin typeface="+mj-lt"/>
                        </a:rPr>
                        <a:t>Packages of briefing </a:t>
                      </a:r>
                      <a:r>
                        <a:rPr lang="fr-CA" sz="1100" dirty="0" err="1">
                          <a:latin typeface="+mj-lt"/>
                        </a:rPr>
                        <a:t>materials</a:t>
                      </a:r>
                      <a:r>
                        <a:rPr lang="fr-CA" sz="1100" dirty="0">
                          <a:latin typeface="+mj-lt"/>
                        </a:rPr>
                        <a:t> </a:t>
                      </a:r>
                      <a:r>
                        <a:rPr lang="fr-CA" sz="1100" dirty="0" err="1">
                          <a:latin typeface="+mj-lt"/>
                        </a:rPr>
                        <a:t>prepared</a:t>
                      </a:r>
                      <a:r>
                        <a:rPr lang="fr-CA" sz="1100" dirty="0">
                          <a:latin typeface="+mj-lt"/>
                        </a:rPr>
                        <a:t> for new or </a:t>
                      </a:r>
                      <a:r>
                        <a:rPr lang="fr-CA" sz="1100" dirty="0" err="1">
                          <a:latin typeface="+mj-lt"/>
                        </a:rPr>
                        <a:t>incoming</a:t>
                      </a:r>
                      <a:r>
                        <a:rPr lang="fr-CA" sz="1100" dirty="0">
                          <a:latin typeface="+mj-lt"/>
                        </a:rPr>
                        <a:t> </a:t>
                      </a:r>
                      <a:r>
                        <a:rPr lang="fr-CA" sz="1100" dirty="0" err="1">
                          <a:latin typeface="+mj-lt"/>
                        </a:rPr>
                        <a:t>deputy</a:t>
                      </a:r>
                      <a:r>
                        <a:rPr lang="fr-CA" sz="1100" dirty="0">
                          <a:latin typeface="+mj-lt"/>
                        </a:rPr>
                        <a:t> </a:t>
                      </a:r>
                      <a:r>
                        <a:rPr lang="fr-CA" sz="1100" dirty="0" err="1">
                          <a:latin typeface="+mj-lt"/>
                        </a:rPr>
                        <a:t>heads</a:t>
                      </a:r>
                      <a:r>
                        <a:rPr lang="fr-CA" sz="1100" dirty="0">
                          <a:latin typeface="+mj-lt"/>
                        </a:rPr>
                        <a:t> or </a:t>
                      </a:r>
                      <a:r>
                        <a:rPr lang="fr-CA" sz="1100" dirty="0" err="1">
                          <a:latin typeface="+mj-lt"/>
                        </a:rPr>
                        <a:t>equivalent</a:t>
                      </a:r>
                      <a:endParaRPr lang="en-US" sz="1100" dirty="0">
                        <a:latin typeface="+mj-lt"/>
                      </a:endParaRPr>
                    </a:p>
                  </a:txBody>
                  <a:tcPr/>
                </a:tc>
                <a:tc>
                  <a:txBody>
                    <a:bodyPr/>
                    <a:lstStyle/>
                    <a:p>
                      <a:r>
                        <a:rPr lang="fr-CA" sz="1100">
                          <a:latin typeface="+mj-lt"/>
                        </a:rPr>
                        <a:t>Secretary General</a:t>
                      </a:r>
                      <a:endParaRPr lang="en-US" sz="1100" dirty="0">
                        <a:latin typeface="+mj-lt"/>
                      </a:endParaRPr>
                    </a:p>
                  </a:txBody>
                  <a:tcPr/>
                </a:tc>
                <a:tc>
                  <a:txBody>
                    <a:bodyPr/>
                    <a:lstStyle/>
                    <a:p>
                      <a:r>
                        <a:rPr lang="en-US" sz="1100" kern="1200" dirty="0">
                          <a:solidFill>
                            <a:schemeClr val="dk1"/>
                          </a:solidFill>
                          <a:latin typeface="+mj-lt"/>
                          <a:ea typeface="+mn-ea"/>
                          <a:cs typeface="+mn-cs"/>
                        </a:rPr>
                        <a:t>Within 120 days after appointment</a:t>
                      </a:r>
                    </a:p>
                  </a:txBody>
                  <a:tcPr/>
                </a:tc>
                <a:extLst>
                  <a:ext uri="{0D108BD9-81ED-4DB2-BD59-A6C34878D82A}">
                    <a16:rowId xmlns:a16="http://schemas.microsoft.com/office/drawing/2014/main" val="26296065"/>
                  </a:ext>
                </a:extLst>
              </a:tr>
              <a:tr h="416260">
                <a:tc>
                  <a:txBody>
                    <a:bodyPr/>
                    <a:lstStyle/>
                    <a:p>
                      <a:r>
                        <a:rPr lang="en-CA" sz="1100" kern="1200" dirty="0">
                          <a:solidFill>
                            <a:schemeClr val="dk1"/>
                          </a:solidFill>
                          <a:latin typeface="+mj-lt"/>
                          <a:ea typeface="+mn-ea"/>
                          <a:cs typeface="+mn-cs"/>
                        </a:rPr>
                        <a:t>Titles and reference numbers of memoranda prepared for a deputy head or equivalent, that is received by their office</a:t>
                      </a:r>
                      <a:endParaRPr lang="en-US" sz="1100" kern="1200" dirty="0">
                        <a:solidFill>
                          <a:schemeClr val="dk1"/>
                        </a:solidFill>
                        <a:latin typeface="+mj-lt"/>
                        <a:ea typeface="+mn-ea"/>
                        <a:cs typeface="+mn-cs"/>
                      </a:endParaRPr>
                    </a:p>
                  </a:txBody>
                  <a:tcPr/>
                </a:tc>
                <a:tc>
                  <a:txBody>
                    <a:bodyPr/>
                    <a:lstStyle/>
                    <a:p>
                      <a:r>
                        <a:rPr lang="fr-CA" sz="1100">
                          <a:latin typeface="+mj-lt"/>
                        </a:rPr>
                        <a:t>ATIP</a:t>
                      </a:r>
                      <a:endParaRPr lang="en-US" sz="1100" dirty="0">
                        <a:latin typeface="+mj-lt"/>
                      </a:endParaRPr>
                    </a:p>
                  </a:txBody>
                  <a:tcPr/>
                </a:tc>
                <a:tc>
                  <a:txBody>
                    <a:bodyPr/>
                    <a:lstStyle/>
                    <a:p>
                      <a:r>
                        <a:rPr lang="en-US" sz="1100" kern="1200" dirty="0">
                          <a:solidFill>
                            <a:schemeClr val="dk1"/>
                          </a:solidFill>
                          <a:latin typeface="+mj-lt"/>
                          <a:ea typeface="+mn-ea"/>
                          <a:cs typeface="+mn-cs"/>
                        </a:rPr>
                        <a:t>Within 30 days after the end of the month received</a:t>
                      </a:r>
                    </a:p>
                  </a:txBody>
                  <a:tcPr/>
                </a:tc>
                <a:extLst>
                  <a:ext uri="{0D108BD9-81ED-4DB2-BD59-A6C34878D82A}">
                    <a16:rowId xmlns:a16="http://schemas.microsoft.com/office/drawing/2014/main" val="2150453274"/>
                  </a:ext>
                </a:extLst>
              </a:tr>
              <a:tr h="520325">
                <a:tc>
                  <a:txBody>
                    <a:bodyPr/>
                    <a:lstStyle/>
                    <a:p>
                      <a:r>
                        <a:rPr lang="en-CA" sz="1100" kern="1200" dirty="0">
                          <a:solidFill>
                            <a:schemeClr val="dk1"/>
                          </a:solidFill>
                          <a:latin typeface="+mj-lt"/>
                          <a:ea typeface="+mn-ea"/>
                          <a:cs typeface="+mn-cs"/>
                        </a:rPr>
                        <a:t>Packages of briefing materials prepared for a deputy head or equivalent’s appearance before a committee of Parliament</a:t>
                      </a:r>
                      <a:endParaRPr lang="en-US" sz="1100" kern="1200" dirty="0">
                        <a:solidFill>
                          <a:schemeClr val="dk1"/>
                        </a:solidFill>
                        <a:latin typeface="+mj-lt"/>
                        <a:ea typeface="+mn-ea"/>
                        <a:cs typeface="+mn-cs"/>
                      </a:endParaRPr>
                    </a:p>
                  </a:txBody>
                  <a:tcPr/>
                </a:tc>
                <a:tc>
                  <a:txBody>
                    <a:bodyPr/>
                    <a:lstStyle/>
                    <a:p>
                      <a:r>
                        <a:rPr lang="fr-CA" sz="1100" kern="1200">
                          <a:solidFill>
                            <a:schemeClr val="dk1"/>
                          </a:solidFill>
                          <a:latin typeface="+mj-lt"/>
                          <a:ea typeface="+mn-ea"/>
                          <a:cs typeface="+mn-cs"/>
                        </a:rPr>
                        <a:t>Parliamentary Affairs</a:t>
                      </a:r>
                      <a:endParaRPr lang="en-US" sz="1100" kern="1200" dirty="0">
                        <a:solidFill>
                          <a:schemeClr val="dk1"/>
                        </a:solidFill>
                        <a:latin typeface="+mj-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j-lt"/>
                          <a:ea typeface="+mn-ea"/>
                          <a:cs typeface="+mn-cs"/>
                        </a:rPr>
                        <a:t>Within 120 days after appearance</a:t>
                      </a:r>
                    </a:p>
                    <a:p>
                      <a:endParaRPr lang="en-US" dirty="0"/>
                    </a:p>
                  </a:txBody>
                  <a:tcPr/>
                </a:tc>
                <a:extLst>
                  <a:ext uri="{0D108BD9-81ED-4DB2-BD59-A6C34878D82A}">
                    <a16:rowId xmlns:a16="http://schemas.microsoft.com/office/drawing/2014/main" val="4131831810"/>
                  </a:ext>
                </a:extLst>
              </a:tr>
            </a:tbl>
          </a:graphicData>
        </a:graphic>
      </p:graphicFrame>
      <p:sp>
        <p:nvSpPr>
          <p:cNvPr id="13" name="Title 1">
            <a:extLst>
              <a:ext uri="{FF2B5EF4-FFF2-40B4-BE49-F238E27FC236}">
                <a16:creationId xmlns:a16="http://schemas.microsoft.com/office/drawing/2014/main" id="{71F154CC-392E-47AD-9628-3C683107009E}"/>
              </a:ext>
            </a:extLst>
          </p:cNvPr>
          <p:cNvSpPr txBox="1">
            <a:spLocks/>
          </p:cNvSpPr>
          <p:nvPr>
            <p:custDataLst>
              <p:tags r:id="rId1"/>
            </p:custDataLst>
          </p:nvPr>
        </p:nvSpPr>
        <p:spPr>
          <a:xfrm>
            <a:off x="0" y="0"/>
            <a:ext cx="9144000" cy="1130060"/>
          </a:xfrm>
          <a:prstGeom prst="rect">
            <a:avLst/>
          </a:prstGeom>
          <a:solidFill>
            <a:srgbClr val="FF8822">
              <a:alpha val="92157"/>
            </a:srgbClr>
          </a:solidFill>
        </p:spPr>
        <p:txBody>
          <a:bodyPr vert="horz" lIns="0" tIns="0" rIns="0" bIns="0" rtlCol="0" anchor="ctr">
            <a:noAutofit/>
          </a:bodyPr>
          <a:lstStyle>
            <a:lvl1pPr algn="l" defTabSz="914400" rtl="0" eaLnBrk="1" latinLnBrk="0" hangingPunct="1">
              <a:spcBef>
                <a:spcPct val="0"/>
              </a:spcBef>
              <a:buNone/>
              <a:defRPr sz="2800" b="1" kern="1200">
                <a:solidFill>
                  <a:srgbClr val="223344"/>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CA" sz="2400" b="1" i="0" u="none" strike="noStrike" kern="1200" cap="none" spc="0" normalizeH="0" baseline="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Access to Information and Privacy (ATIP):</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CA" sz="2400" b="1" i="0" u="none" strike="noStrike" kern="1200" cap="none" spc="0" normalizeH="0" baseline="0" dirty="0">
                <a:ln>
                  <a:noFill/>
                </a:ln>
                <a:solidFill>
                  <a:srgbClr val="FFFFFF"/>
                </a:solidFill>
                <a:effectLst>
                  <a:outerShdw blurRad="38100" dist="38100" dir="2700000" algn="tl">
                    <a:srgbClr val="000000">
                      <a:alpha val="43137"/>
                    </a:srgbClr>
                  </a:outerShdw>
                </a:effectLst>
                <a:uLnTx/>
                <a:uFillTx/>
                <a:latin typeface="Arial" panose="020B0604020202020204" pitchFamily="34" charset="0"/>
                <a:ea typeface="+mj-ea"/>
                <a:cs typeface="Arial" panose="020B0604020202020204" pitchFamily="34" charset="0"/>
              </a:rPr>
              <a:t>Proactive disclosure</a:t>
            </a:r>
          </a:p>
        </p:txBody>
      </p:sp>
      <p:grpSp>
        <p:nvGrpSpPr>
          <p:cNvPr id="7" name="Group 6">
            <a:extLst>
              <a:ext uri="{FF2B5EF4-FFF2-40B4-BE49-F238E27FC236}">
                <a16:creationId xmlns:a16="http://schemas.microsoft.com/office/drawing/2014/main" id="{76C71B3D-B120-48E8-9839-DC2991DFE8F2}"/>
              </a:ext>
            </a:extLst>
          </p:cNvPr>
          <p:cNvGrpSpPr/>
          <p:nvPr/>
        </p:nvGrpSpPr>
        <p:grpSpPr>
          <a:xfrm>
            <a:off x="7660625" y="-98508"/>
            <a:ext cx="1551675" cy="681318"/>
            <a:chOff x="7592325" y="0"/>
            <a:chExt cx="1551675" cy="681318"/>
          </a:xfrm>
        </p:grpSpPr>
        <p:sp>
          <p:nvSpPr>
            <p:cNvPr id="8" name="Rectangle 7">
              <a:extLst>
                <a:ext uri="{FF2B5EF4-FFF2-40B4-BE49-F238E27FC236}">
                  <a16:creationId xmlns:a16="http://schemas.microsoft.com/office/drawing/2014/main" id="{A7D9646D-96B3-4A7F-A326-0E451F840A32}"/>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9" name="Group 8">
              <a:extLst>
                <a:ext uri="{FF2B5EF4-FFF2-40B4-BE49-F238E27FC236}">
                  <a16:creationId xmlns:a16="http://schemas.microsoft.com/office/drawing/2014/main" id="{80CA73DE-06CE-4F27-8DB5-0DF4A4CA8ADB}"/>
                </a:ext>
              </a:extLst>
            </p:cNvPr>
            <p:cNvGrpSpPr>
              <a:grpSpLocks noChangeAspect="1"/>
            </p:cNvGrpSpPr>
            <p:nvPr/>
          </p:nvGrpSpPr>
          <p:grpSpPr>
            <a:xfrm>
              <a:off x="7592325" y="162917"/>
              <a:ext cx="1343642" cy="360000"/>
              <a:chOff x="1191972" y="3839376"/>
              <a:chExt cx="3380028" cy="905606"/>
            </a:xfrm>
          </p:grpSpPr>
          <p:pic>
            <p:nvPicPr>
              <p:cNvPr id="10" name="Picture 2" descr="Bibliothèque du CNRC">
                <a:extLst>
                  <a:ext uri="{FF2B5EF4-FFF2-40B4-BE49-F238E27FC236}">
                    <a16:creationId xmlns:a16="http://schemas.microsoft.com/office/drawing/2014/main" id="{A00D7F66-DA6F-4BAC-98C1-4F60AB6845A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3BAC6026-6833-4A05-9B7A-AE3D1D9C56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1305287200"/>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814E2-C697-48E4-B68F-F5A43D1D3F31}"/>
              </a:ext>
            </a:extLst>
          </p:cNvPr>
          <p:cNvSpPr>
            <a:spLocks noGrp="1"/>
          </p:cNvSpPr>
          <p:nvPr>
            <p:ph type="title"/>
          </p:nvPr>
        </p:nvSpPr>
        <p:spPr>
          <a:xfrm>
            <a:off x="426245" y="256358"/>
            <a:ext cx="8184969" cy="753439"/>
          </a:xfrm>
        </p:spPr>
        <p:txBody>
          <a:bodyPr/>
          <a:lstStyle/>
          <a:p>
            <a:r>
              <a:rPr lang="en-CA" dirty="0"/>
              <a:t>The Future? </a:t>
            </a:r>
          </a:p>
        </p:txBody>
      </p:sp>
      <p:pic>
        <p:nvPicPr>
          <p:cNvPr id="2050" name="Picture 2" descr="Free ai generated brain mind illustration">
            <a:extLst>
              <a:ext uri="{FF2B5EF4-FFF2-40B4-BE49-F238E27FC236}">
                <a16:creationId xmlns:a16="http://schemas.microsoft.com/office/drawing/2014/main" id="{B6416107-CDC0-4BBE-A159-820E66A9CCF9}"/>
              </a:ext>
            </a:extLst>
          </p:cNvPr>
          <p:cNvPicPr>
            <a:picLocks noGrp="1" noChangeAspect="1" noChangeArrowheads="1"/>
          </p:cNvPicPr>
          <p:nvPr>
            <p:ph sz="quarter" idx="14"/>
          </p:nvPr>
        </p:nvPicPr>
        <p:blipFill>
          <a:blip r:embed="rId3">
            <a:extLst>
              <a:ext uri="{28A0092B-C50C-407E-A947-70E740481C1C}">
                <a14:useLocalDpi xmlns:a14="http://schemas.microsoft.com/office/drawing/2010/main" val="0"/>
              </a:ext>
            </a:extLst>
          </a:blip>
          <a:srcRect/>
          <a:stretch>
            <a:fillRect/>
          </a:stretch>
        </p:blipFill>
        <p:spPr bwMode="auto">
          <a:xfrm>
            <a:off x="1563456" y="1564041"/>
            <a:ext cx="5656725" cy="3168650"/>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a:extLst>
              <a:ext uri="{FF2B5EF4-FFF2-40B4-BE49-F238E27FC236}">
                <a16:creationId xmlns:a16="http://schemas.microsoft.com/office/drawing/2014/main" id="{C4A80E17-AF8F-4BD7-9F96-AFA5DF973BBA}"/>
              </a:ext>
            </a:extLst>
          </p:cNvPr>
          <p:cNvGrpSpPr/>
          <p:nvPr/>
        </p:nvGrpSpPr>
        <p:grpSpPr>
          <a:xfrm>
            <a:off x="7592325" y="0"/>
            <a:ext cx="1551675" cy="681318"/>
            <a:chOff x="7592325" y="0"/>
            <a:chExt cx="1551675" cy="681318"/>
          </a:xfrm>
        </p:grpSpPr>
        <p:sp>
          <p:nvSpPr>
            <p:cNvPr id="6" name="Rectangle 5">
              <a:extLst>
                <a:ext uri="{FF2B5EF4-FFF2-40B4-BE49-F238E27FC236}">
                  <a16:creationId xmlns:a16="http://schemas.microsoft.com/office/drawing/2014/main" id="{D4E0B300-3A0A-4968-BC26-DF07F6853B88}"/>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7" name="Group 6">
              <a:extLst>
                <a:ext uri="{FF2B5EF4-FFF2-40B4-BE49-F238E27FC236}">
                  <a16:creationId xmlns:a16="http://schemas.microsoft.com/office/drawing/2014/main" id="{94A5F24E-3CF2-4E9C-98C3-11E4CF37896A}"/>
                </a:ext>
              </a:extLst>
            </p:cNvPr>
            <p:cNvGrpSpPr>
              <a:grpSpLocks noChangeAspect="1"/>
            </p:cNvGrpSpPr>
            <p:nvPr/>
          </p:nvGrpSpPr>
          <p:grpSpPr>
            <a:xfrm>
              <a:off x="7592325" y="162917"/>
              <a:ext cx="1343642" cy="360000"/>
              <a:chOff x="1191972" y="3839376"/>
              <a:chExt cx="3380028" cy="905606"/>
            </a:xfrm>
          </p:grpSpPr>
          <p:pic>
            <p:nvPicPr>
              <p:cNvPr id="8" name="Picture 2" descr="Bibliothèque du CNRC">
                <a:extLst>
                  <a:ext uri="{FF2B5EF4-FFF2-40B4-BE49-F238E27FC236}">
                    <a16:creationId xmlns:a16="http://schemas.microsoft.com/office/drawing/2014/main" id="{64A4E42A-3829-4570-BD19-B18A5D613CB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4D25C7D4-E2C6-43CA-A19A-F0776147ED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3882562576"/>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6245" y="256358"/>
            <a:ext cx="8184969" cy="753439"/>
          </a:xfrm>
        </p:spPr>
        <p:txBody>
          <a:bodyPr/>
          <a:lstStyle/>
          <a:p>
            <a:r>
              <a:rPr lang="en-CA" dirty="0">
                <a:solidFill>
                  <a:schemeClr val="tx2"/>
                </a:solidFill>
              </a:rPr>
              <a:t>Connect with LIMS</a:t>
            </a:r>
          </a:p>
        </p:txBody>
      </p:sp>
      <p:sp>
        <p:nvSpPr>
          <p:cNvPr id="2" name="Slide Number Placeholder 1"/>
          <p:cNvSpPr>
            <a:spLocks noGrp="1"/>
          </p:cNvSpPr>
          <p:nvPr>
            <p:ph type="sldNum" sz="quarter" idx="11"/>
          </p:nvPr>
        </p:nvSpPr>
        <p:spPr>
          <a:xfrm>
            <a:off x="8686800" y="4767263"/>
            <a:ext cx="457200" cy="273844"/>
          </a:xfrm>
        </p:spPr>
        <p:txBody>
          <a:bodyPr/>
          <a:lstStyle/>
          <a:p>
            <a:fld id="{77E68ECE-59D7-452D-8595-BBB947F3BD2D}" type="slidenum">
              <a:rPr lang="en-US" smtClean="0"/>
              <a:pPr/>
              <a:t>25</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677791739"/>
              </p:ext>
            </p:extLst>
          </p:nvPr>
        </p:nvGraphicFramePr>
        <p:xfrm>
          <a:off x="426244" y="1269312"/>
          <a:ext cx="8184969" cy="3027311"/>
        </p:xfrm>
        <a:graphic>
          <a:graphicData uri="http://schemas.openxmlformats.org/drawingml/2006/table">
            <a:tbl>
              <a:tblPr firstRow="1" firstCol="1" bandRow="1">
                <a:tableStyleId>{69012ECD-51FC-41F1-AA8D-1B2483CD663E}</a:tableStyleId>
              </a:tblPr>
              <a:tblGrid>
                <a:gridCol w="5005448">
                  <a:extLst>
                    <a:ext uri="{9D8B030D-6E8A-4147-A177-3AD203B41FA5}">
                      <a16:colId xmlns:a16="http://schemas.microsoft.com/office/drawing/2014/main" val="20000"/>
                    </a:ext>
                  </a:extLst>
                </a:gridCol>
                <a:gridCol w="3179521">
                  <a:extLst>
                    <a:ext uri="{9D8B030D-6E8A-4147-A177-3AD203B41FA5}">
                      <a16:colId xmlns:a16="http://schemas.microsoft.com/office/drawing/2014/main" val="20001"/>
                    </a:ext>
                  </a:extLst>
                </a:gridCol>
              </a:tblGrid>
              <a:tr h="328041">
                <a:tc>
                  <a:txBody>
                    <a:bodyPr/>
                    <a:lstStyle/>
                    <a:p>
                      <a:pPr>
                        <a:lnSpc>
                          <a:spcPct val="115000"/>
                        </a:lnSpc>
                        <a:spcAft>
                          <a:spcPts val="0"/>
                        </a:spcAft>
                      </a:pPr>
                      <a:r>
                        <a:rPr lang="en-CA" sz="1050" dirty="0">
                          <a:effectLst/>
                        </a:rPr>
                        <a:t>I need help…</a:t>
                      </a:r>
                      <a:endParaRPr lang="en-CA" sz="105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tc>
                <a:tc>
                  <a:txBody>
                    <a:bodyPr/>
                    <a:lstStyle/>
                    <a:p>
                      <a:pPr>
                        <a:lnSpc>
                          <a:spcPct val="115000"/>
                        </a:lnSpc>
                        <a:spcAft>
                          <a:spcPts val="0"/>
                        </a:spcAft>
                      </a:pPr>
                      <a:r>
                        <a:rPr lang="en-CA" sz="1050" dirty="0">
                          <a:effectLst/>
                        </a:rPr>
                        <a:t>Central Mailbox</a:t>
                      </a:r>
                      <a:endParaRPr lang="en-CA" sz="105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tc>
                <a:extLst>
                  <a:ext uri="{0D108BD9-81ED-4DB2-BD59-A6C34878D82A}">
                    <a16:rowId xmlns:a16="http://schemas.microsoft.com/office/drawing/2014/main" val="10000"/>
                  </a:ext>
                </a:extLst>
              </a:tr>
              <a:tr h="328041">
                <a:tc>
                  <a:txBody>
                    <a:bodyPr/>
                    <a:lstStyle/>
                    <a:p>
                      <a:pPr>
                        <a:lnSpc>
                          <a:spcPct val="115000"/>
                        </a:lnSpc>
                        <a:spcAft>
                          <a:spcPts val="0"/>
                        </a:spcAft>
                      </a:pPr>
                      <a:r>
                        <a:rPr lang="en-CA" sz="1050" b="0" dirty="0">
                          <a:effectLst/>
                        </a:rPr>
                        <a:t>Managing projects that involve the collection, use, or storage of personal information.</a:t>
                      </a:r>
                      <a:endParaRPr lang="en-CA" sz="1050" b="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noFill/>
                  </a:tcPr>
                </a:tc>
                <a:tc>
                  <a:txBody>
                    <a:bodyPr/>
                    <a:lstStyle/>
                    <a:p>
                      <a:pPr>
                        <a:lnSpc>
                          <a:spcPct val="115000"/>
                        </a:lnSpc>
                        <a:spcAft>
                          <a:spcPts val="0"/>
                        </a:spcAft>
                      </a:pPr>
                      <a:r>
                        <a:rPr lang="en-CA" sz="1050" u="sng" dirty="0">
                          <a:effectLst/>
                          <a:hlinkClick r:id="rId3"/>
                        </a:rPr>
                        <a:t>atip-aiprp@nrc-cnrc.gc.ca</a:t>
                      </a:r>
                      <a:endParaRPr lang="en-CA" sz="105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noFill/>
                  </a:tcPr>
                </a:tc>
                <a:extLst>
                  <a:ext uri="{0D108BD9-81ED-4DB2-BD59-A6C34878D82A}">
                    <a16:rowId xmlns:a16="http://schemas.microsoft.com/office/drawing/2014/main" val="3541509186"/>
                  </a:ext>
                </a:extLst>
              </a:tr>
              <a:tr h="328041">
                <a:tc>
                  <a:txBody>
                    <a:bodyPr/>
                    <a:lstStyle/>
                    <a:p>
                      <a:pPr>
                        <a:lnSpc>
                          <a:spcPct val="115000"/>
                        </a:lnSpc>
                        <a:spcAft>
                          <a:spcPts val="0"/>
                        </a:spcAft>
                      </a:pPr>
                      <a:r>
                        <a:rPr lang="en-CA" sz="1050" b="0" dirty="0">
                          <a:effectLst/>
                        </a:rPr>
                        <a:t>Organizing and managing the information I or my team is producing and receiving.</a:t>
                      </a:r>
                      <a:endParaRPr lang="en-CA" sz="1050" b="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noFill/>
                  </a:tcPr>
                </a:tc>
                <a:tc>
                  <a:txBody>
                    <a:bodyPr/>
                    <a:lstStyle/>
                    <a:p>
                      <a:pPr>
                        <a:lnSpc>
                          <a:spcPct val="115000"/>
                        </a:lnSpc>
                        <a:spcAft>
                          <a:spcPts val="0"/>
                        </a:spcAft>
                      </a:pPr>
                      <a:r>
                        <a:rPr lang="en-CA" sz="1050" u="sng" dirty="0">
                          <a:effectLst/>
                          <a:hlinkClick r:id="rId4"/>
                        </a:rPr>
                        <a:t>IM-GI@nrc-cnrc.gc.ca</a:t>
                      </a:r>
                      <a:endParaRPr lang="en-CA" sz="105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noFill/>
                  </a:tcPr>
                </a:tc>
                <a:extLst>
                  <a:ext uri="{0D108BD9-81ED-4DB2-BD59-A6C34878D82A}">
                    <a16:rowId xmlns:a16="http://schemas.microsoft.com/office/drawing/2014/main" val="1178430003"/>
                  </a:ext>
                </a:extLst>
              </a:tr>
              <a:tr h="328041">
                <a:tc>
                  <a:txBody>
                    <a:bodyPr/>
                    <a:lstStyle/>
                    <a:p>
                      <a:pPr>
                        <a:lnSpc>
                          <a:spcPct val="115000"/>
                        </a:lnSpc>
                        <a:spcAft>
                          <a:spcPts val="0"/>
                        </a:spcAft>
                      </a:pPr>
                      <a:r>
                        <a:rPr lang="en-CA" sz="1050" b="0" dirty="0">
                          <a:effectLst/>
                        </a:rPr>
                        <a:t>Finding and accessing information resources (journal, databases, articles) the NRC holds and ordering articles.</a:t>
                      </a:r>
                      <a:endParaRPr lang="en-CA" sz="1050" b="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noFill/>
                  </a:tcPr>
                </a:tc>
                <a:tc>
                  <a:txBody>
                    <a:bodyPr/>
                    <a:lstStyle/>
                    <a:p>
                      <a:pPr>
                        <a:lnSpc>
                          <a:spcPct val="115000"/>
                        </a:lnSpc>
                        <a:spcAft>
                          <a:spcPts val="0"/>
                        </a:spcAft>
                      </a:pPr>
                      <a:r>
                        <a:rPr lang="en-CA" sz="1050" u="sng" dirty="0">
                          <a:effectLst/>
                          <a:hlinkClick r:id="rId5"/>
                        </a:rPr>
                        <a:t>NRC.Library-Bibliotheque.CNRC@nrc-cnrc.gc.ca</a:t>
                      </a:r>
                      <a:endParaRPr lang="en-CA" sz="105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noFill/>
                  </a:tcPr>
                </a:tc>
                <a:extLst>
                  <a:ext uri="{0D108BD9-81ED-4DB2-BD59-A6C34878D82A}">
                    <a16:rowId xmlns:a16="http://schemas.microsoft.com/office/drawing/2014/main" val="1811371837"/>
                  </a:ext>
                </a:extLst>
              </a:tr>
              <a:tr h="328041">
                <a:tc>
                  <a:txBody>
                    <a:bodyPr/>
                    <a:lstStyle/>
                    <a:p>
                      <a:pPr>
                        <a:lnSpc>
                          <a:spcPct val="115000"/>
                        </a:lnSpc>
                        <a:spcAft>
                          <a:spcPts val="0"/>
                        </a:spcAft>
                      </a:pPr>
                      <a:r>
                        <a:rPr lang="en-CA" sz="1050" b="0" dirty="0">
                          <a:effectLst/>
                        </a:rPr>
                        <a:t>Getting the right information to support evidence-based decision-making for my business and research projects and bibliometrics. </a:t>
                      </a:r>
                      <a:endParaRPr lang="en-CA" sz="1050" b="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noFill/>
                  </a:tcPr>
                </a:tc>
                <a:tc>
                  <a:txBody>
                    <a:bodyPr/>
                    <a:lstStyle/>
                    <a:p>
                      <a:pPr>
                        <a:lnSpc>
                          <a:spcPct val="115000"/>
                        </a:lnSpc>
                        <a:spcAft>
                          <a:spcPts val="0"/>
                        </a:spcAft>
                      </a:pPr>
                      <a:r>
                        <a:rPr lang="en-CA" sz="1050" u="sng" dirty="0">
                          <a:effectLst/>
                          <a:hlinkClick r:id="rId6"/>
                        </a:rPr>
                        <a:t>NRC.IA-IA.CNRC@nrc-cnrc.gc.ca</a:t>
                      </a:r>
                      <a:endParaRPr lang="en-CA" sz="105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noFill/>
                  </a:tcPr>
                </a:tc>
                <a:extLst>
                  <a:ext uri="{0D108BD9-81ED-4DB2-BD59-A6C34878D82A}">
                    <a16:rowId xmlns:a16="http://schemas.microsoft.com/office/drawing/2014/main" val="2848638377"/>
                  </a:ext>
                </a:extLst>
              </a:tr>
              <a:tr h="575062">
                <a:tc>
                  <a:txBody>
                    <a:bodyPr/>
                    <a:lstStyle/>
                    <a:p>
                      <a:pPr>
                        <a:lnSpc>
                          <a:spcPct val="115000"/>
                        </a:lnSpc>
                        <a:spcAft>
                          <a:spcPts val="0"/>
                        </a:spcAft>
                      </a:pPr>
                      <a:r>
                        <a:rPr lang="en-CA" sz="1050" b="0" dirty="0">
                          <a:effectLst/>
                        </a:rPr>
                        <a:t>Managing research data and publications produced as an NRC employee.</a:t>
                      </a:r>
                      <a:endParaRPr lang="en-CA" sz="1050" b="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noFill/>
                  </a:tcPr>
                </a:tc>
                <a:tc>
                  <a:txBody>
                    <a:bodyPr/>
                    <a:lstStyle/>
                    <a:p>
                      <a:pPr>
                        <a:lnSpc>
                          <a:spcPct val="115000"/>
                        </a:lnSpc>
                        <a:spcAft>
                          <a:spcPts val="0"/>
                        </a:spcAft>
                      </a:pPr>
                      <a:r>
                        <a:rPr lang="en-CA" sz="1050" u="sng" dirty="0">
                          <a:effectLst/>
                          <a:hlinkClick r:id="rId7"/>
                        </a:rPr>
                        <a:t>NRC.Open-Ouvert.CNRC@nrc-cnrc.gc.ca</a:t>
                      </a:r>
                      <a:endParaRPr lang="en-CA" sz="105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hlinkClick r:id="rId7"/>
                      </a:endParaRPr>
                    </a:p>
                  </a:txBody>
                  <a:tcPr marL="73025" marR="73025" marT="27305" marB="27305" anchor="ctr">
                    <a:noFill/>
                  </a:tcPr>
                </a:tc>
                <a:extLst>
                  <a:ext uri="{0D108BD9-81ED-4DB2-BD59-A6C34878D82A}">
                    <a16:rowId xmlns:a16="http://schemas.microsoft.com/office/drawing/2014/main" val="1313238777"/>
                  </a:ext>
                </a:extLst>
              </a:tr>
              <a:tr h="575062">
                <a:tc gridSpan="2">
                  <a:txBody>
                    <a:bodyPr/>
                    <a:lstStyle/>
                    <a:p>
                      <a:pPr algn="ctr">
                        <a:lnSpc>
                          <a:spcPct val="115000"/>
                        </a:lnSpc>
                        <a:spcAft>
                          <a:spcPts val="0"/>
                        </a:spcAft>
                      </a:pPr>
                      <a:r>
                        <a:rPr lang="en-CA" sz="1050" b="0" dirty="0">
                          <a:effectLst/>
                        </a:rPr>
                        <a:t>Unsure which mailbox to select? </a:t>
                      </a:r>
                    </a:p>
                    <a:p>
                      <a:pPr algn="ctr">
                        <a:lnSpc>
                          <a:spcPct val="115000"/>
                        </a:lnSpc>
                        <a:spcAft>
                          <a:spcPts val="0"/>
                        </a:spcAft>
                      </a:pPr>
                      <a:r>
                        <a:rPr lang="en-CA" sz="1050" b="0" dirty="0">
                          <a:effectLst/>
                        </a:rPr>
                        <a:t>Send your request to the </a:t>
                      </a:r>
                      <a:r>
                        <a:rPr lang="en-CA" sz="1050" b="0" u="sng" dirty="0">
                          <a:effectLst/>
                          <a:hlinkClick r:id="rId5"/>
                        </a:rPr>
                        <a:t>NRC.Library-Bibliotheque.CNRC@nrc-cnrc.gc.ca</a:t>
                      </a:r>
                      <a:r>
                        <a:rPr lang="en-CA" sz="1050" b="0" dirty="0">
                          <a:effectLst/>
                        </a:rPr>
                        <a:t> mailbox where it</a:t>
                      </a:r>
                      <a:r>
                        <a:rPr lang="en-CA" sz="1050" b="0" baseline="0" dirty="0">
                          <a:effectLst/>
                        </a:rPr>
                        <a:t> will</a:t>
                      </a:r>
                      <a:r>
                        <a:rPr lang="en-CA" sz="1050" b="0" dirty="0">
                          <a:effectLst/>
                        </a:rPr>
                        <a:t> get routed to the appropriate group.</a:t>
                      </a:r>
                      <a:endParaRPr lang="en-CA" sz="1050" b="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73025" marR="73025" marT="27305" marB="27305" anchor="ctr"/>
                </a:tc>
                <a:tc hMerge="1">
                  <a:txBody>
                    <a:bodyPr/>
                    <a:lstStyle/>
                    <a:p>
                      <a:endParaRPr lang="en-CA"/>
                    </a:p>
                  </a:txBody>
                  <a:tcPr/>
                </a:tc>
                <a:extLst>
                  <a:ext uri="{0D108BD9-81ED-4DB2-BD59-A6C34878D82A}">
                    <a16:rowId xmlns:a16="http://schemas.microsoft.com/office/drawing/2014/main" val="10006"/>
                  </a:ext>
                </a:extLst>
              </a:tr>
            </a:tbl>
          </a:graphicData>
        </a:graphic>
      </p:graphicFrame>
      <p:grpSp>
        <p:nvGrpSpPr>
          <p:cNvPr id="6" name="Group 5">
            <a:extLst>
              <a:ext uri="{FF2B5EF4-FFF2-40B4-BE49-F238E27FC236}">
                <a16:creationId xmlns:a16="http://schemas.microsoft.com/office/drawing/2014/main" id="{D3F56D30-6676-4B6C-A2D9-6639E689D756}"/>
              </a:ext>
            </a:extLst>
          </p:cNvPr>
          <p:cNvGrpSpPr/>
          <p:nvPr/>
        </p:nvGrpSpPr>
        <p:grpSpPr>
          <a:xfrm>
            <a:off x="7592325" y="0"/>
            <a:ext cx="1551675" cy="681318"/>
            <a:chOff x="7592325" y="0"/>
            <a:chExt cx="1551675" cy="681318"/>
          </a:xfrm>
        </p:grpSpPr>
        <p:sp>
          <p:nvSpPr>
            <p:cNvPr id="8" name="Rectangle 7">
              <a:extLst>
                <a:ext uri="{FF2B5EF4-FFF2-40B4-BE49-F238E27FC236}">
                  <a16:creationId xmlns:a16="http://schemas.microsoft.com/office/drawing/2014/main" id="{D4EE4C67-A0A0-47FC-9FDE-206C6C65B08A}"/>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9" name="Group 8">
              <a:extLst>
                <a:ext uri="{FF2B5EF4-FFF2-40B4-BE49-F238E27FC236}">
                  <a16:creationId xmlns:a16="http://schemas.microsoft.com/office/drawing/2014/main" id="{949FD3D1-2C87-43B9-96AC-470859A25E16}"/>
                </a:ext>
              </a:extLst>
            </p:cNvPr>
            <p:cNvGrpSpPr>
              <a:grpSpLocks noChangeAspect="1"/>
            </p:cNvGrpSpPr>
            <p:nvPr/>
          </p:nvGrpSpPr>
          <p:grpSpPr>
            <a:xfrm>
              <a:off x="7592325" y="162917"/>
              <a:ext cx="1343642" cy="360000"/>
              <a:chOff x="1191972" y="3839376"/>
              <a:chExt cx="3380028" cy="905606"/>
            </a:xfrm>
          </p:grpSpPr>
          <p:pic>
            <p:nvPicPr>
              <p:cNvPr id="10" name="Picture 2" descr="Bibliothèque du CNRC">
                <a:extLst>
                  <a:ext uri="{FF2B5EF4-FFF2-40B4-BE49-F238E27FC236}">
                    <a16:creationId xmlns:a16="http://schemas.microsoft.com/office/drawing/2014/main" id="{D1AE1F74-3AD8-4DC7-983F-D67F281CA52C}"/>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51E8F44F-69AB-40CC-902D-C5C09016CBA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2436687047"/>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ED05B-FAFD-41C6-85CB-B53C64632D43}"/>
              </a:ext>
            </a:extLst>
          </p:cNvPr>
          <p:cNvSpPr>
            <a:spLocks noGrp="1"/>
          </p:cNvSpPr>
          <p:nvPr>
            <p:ph type="title"/>
          </p:nvPr>
        </p:nvSpPr>
        <p:spPr/>
        <p:txBody>
          <a:bodyPr/>
          <a:lstStyle/>
          <a:p>
            <a:r>
              <a:rPr lang="en-CA" sz="3600" dirty="0"/>
              <a:t>Questions?</a:t>
            </a:r>
          </a:p>
        </p:txBody>
      </p:sp>
      <p:grpSp>
        <p:nvGrpSpPr>
          <p:cNvPr id="13" name="Group 12">
            <a:extLst>
              <a:ext uri="{FF2B5EF4-FFF2-40B4-BE49-F238E27FC236}">
                <a16:creationId xmlns:a16="http://schemas.microsoft.com/office/drawing/2014/main" id="{7EE5FF12-BE50-47A9-AFA8-18A39B1A1D69}"/>
              </a:ext>
            </a:extLst>
          </p:cNvPr>
          <p:cNvGrpSpPr/>
          <p:nvPr/>
        </p:nvGrpSpPr>
        <p:grpSpPr>
          <a:xfrm>
            <a:off x="3977993" y="2011233"/>
            <a:ext cx="4436248" cy="1121033"/>
            <a:chOff x="160538" y="3882463"/>
            <a:chExt cx="2200168" cy="555979"/>
          </a:xfrm>
        </p:grpSpPr>
        <p:pic>
          <p:nvPicPr>
            <p:cNvPr id="15" name="Picture 14">
              <a:extLst>
                <a:ext uri="{FF2B5EF4-FFF2-40B4-BE49-F238E27FC236}">
                  <a16:creationId xmlns:a16="http://schemas.microsoft.com/office/drawing/2014/main" id="{339A6C6C-E840-4C0C-9642-519ED6B4E1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538" y="3888692"/>
              <a:ext cx="1206788" cy="514896"/>
            </a:xfrm>
            <a:prstGeom prst="rect">
              <a:avLst/>
            </a:prstGeom>
          </p:spPr>
        </p:pic>
        <p:pic>
          <p:nvPicPr>
            <p:cNvPr id="16" name="Picture 2" descr="Bibliothèque du CNRC">
              <a:extLst>
                <a:ext uri="{FF2B5EF4-FFF2-40B4-BE49-F238E27FC236}">
                  <a16:creationId xmlns:a16="http://schemas.microsoft.com/office/drawing/2014/main" id="{0085C102-24E6-42DD-AD60-2FBC4D38802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7094" b="6612"/>
            <a:stretch/>
          </p:blipFill>
          <p:spPr bwMode="auto">
            <a:xfrm>
              <a:off x="1237179" y="3882463"/>
              <a:ext cx="1123527" cy="55597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618530896"/>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B475E-2C5D-435B-A200-0F0515B1BE43}"/>
              </a:ext>
            </a:extLst>
          </p:cNvPr>
          <p:cNvSpPr>
            <a:spLocks noGrp="1"/>
          </p:cNvSpPr>
          <p:nvPr>
            <p:ph type="title"/>
          </p:nvPr>
        </p:nvSpPr>
        <p:spPr>
          <a:xfrm>
            <a:off x="432000" y="288000"/>
            <a:ext cx="7920000" cy="720000"/>
          </a:xfrm>
        </p:spPr>
        <p:txBody>
          <a:bodyPr/>
          <a:lstStyle/>
          <a:p>
            <a:r>
              <a:rPr lang="en-US" sz="4400" dirty="0"/>
              <a:t>Thank you</a:t>
            </a:r>
            <a:endParaRPr lang="en-CA" sz="4400" dirty="0"/>
          </a:p>
        </p:txBody>
      </p:sp>
      <p:sp>
        <p:nvSpPr>
          <p:cNvPr id="3" name="Text Placeholder 2">
            <a:extLst>
              <a:ext uri="{FF2B5EF4-FFF2-40B4-BE49-F238E27FC236}">
                <a16:creationId xmlns:a16="http://schemas.microsoft.com/office/drawing/2014/main" id="{C8CB5B30-FC97-4D1B-BC7D-FE5798E7893E}"/>
              </a:ext>
            </a:extLst>
          </p:cNvPr>
          <p:cNvSpPr>
            <a:spLocks noGrp="1"/>
          </p:cNvSpPr>
          <p:nvPr>
            <p:ph type="body" sz="quarter" idx="12"/>
          </p:nvPr>
        </p:nvSpPr>
        <p:spPr>
          <a:xfrm>
            <a:off x="432000" y="1116000"/>
            <a:ext cx="7920000" cy="1440000"/>
          </a:xfrm>
        </p:spPr>
        <p:txBody>
          <a:bodyPr/>
          <a:lstStyle/>
          <a:p>
            <a:r>
              <a:rPr lang="en-US" dirty="0"/>
              <a:t>Authors: </a:t>
            </a:r>
          </a:p>
          <a:p>
            <a:pPr marL="285750" lvl="1" indent="-285750">
              <a:spcBef>
                <a:spcPts val="0"/>
              </a:spcBef>
              <a:spcAft>
                <a:spcPts val="400"/>
              </a:spcAft>
              <a:buFont typeface="Arial" panose="020B0604020202020204" pitchFamily="34" charset="0"/>
              <a:buChar char="•"/>
              <a:defRPr/>
            </a:pPr>
            <a:r>
              <a:rPr lang="en-US" sz="1600" dirty="0">
                <a:solidFill>
                  <a:schemeClr val="bg1"/>
                </a:solidFill>
                <a:latin typeface="Arial"/>
                <a:cs typeface="+mn-cs"/>
              </a:rPr>
              <a:t>Chantale Boulanger, Tracy Minkus, &amp; Liane Patterson, Intelligence &amp; Analytics  </a:t>
            </a:r>
          </a:p>
          <a:p>
            <a:pPr marL="285750" lvl="1" indent="-285750">
              <a:spcBef>
                <a:spcPts val="0"/>
              </a:spcBef>
              <a:spcAft>
                <a:spcPts val="400"/>
              </a:spcAft>
              <a:buFont typeface="Arial" panose="020B0604020202020204" pitchFamily="34" charset="0"/>
              <a:buChar char="•"/>
              <a:defRPr/>
            </a:pPr>
            <a:r>
              <a:rPr lang="en-US" sz="1600" dirty="0">
                <a:solidFill>
                  <a:schemeClr val="bg1"/>
                </a:solidFill>
                <a:latin typeface="Arial"/>
                <a:cs typeface="+mn-cs"/>
              </a:rPr>
              <a:t>Steven Leclair, NRC Archives </a:t>
            </a:r>
          </a:p>
          <a:p>
            <a:r>
              <a:rPr lang="en-US" dirty="0"/>
              <a:t>Presenters:</a:t>
            </a:r>
          </a:p>
          <a:p>
            <a:pPr marL="285750" lvl="1" indent="-285750">
              <a:spcBef>
                <a:spcPts val="0"/>
              </a:spcBef>
              <a:spcAft>
                <a:spcPts val="400"/>
              </a:spcAft>
              <a:buFont typeface="Arial" panose="020B0604020202020204" pitchFamily="34" charset="0"/>
              <a:buChar char="•"/>
              <a:defRPr/>
            </a:pPr>
            <a:r>
              <a:rPr lang="en-US" sz="1600" dirty="0">
                <a:solidFill>
                  <a:schemeClr val="bg1"/>
                </a:solidFill>
                <a:latin typeface="Arial"/>
                <a:cs typeface="+mn-cs"/>
              </a:rPr>
              <a:t>English: Liane Patterson, Intelligence &amp; Analytics</a:t>
            </a:r>
          </a:p>
          <a:p>
            <a:pPr marL="285750" lvl="1" indent="-285750">
              <a:spcBef>
                <a:spcPts val="0"/>
              </a:spcBef>
              <a:spcAft>
                <a:spcPts val="400"/>
              </a:spcAft>
              <a:buFont typeface="Arial" panose="020B0604020202020204" pitchFamily="34" charset="0"/>
              <a:buChar char="•"/>
              <a:defRPr/>
            </a:pPr>
            <a:r>
              <a:rPr lang="en-US" sz="1600" dirty="0">
                <a:solidFill>
                  <a:schemeClr val="bg1"/>
                </a:solidFill>
                <a:latin typeface="Arial"/>
                <a:cs typeface="+mn-cs"/>
              </a:rPr>
              <a:t>French: Christine Brodeur, Intelligence &amp; Analytics</a:t>
            </a:r>
          </a:p>
          <a:p>
            <a:endParaRPr lang="en-US" dirty="0"/>
          </a:p>
        </p:txBody>
      </p:sp>
      <p:sp>
        <p:nvSpPr>
          <p:cNvPr id="16" name="TextBox 15">
            <a:extLst>
              <a:ext uri="{FF2B5EF4-FFF2-40B4-BE49-F238E27FC236}">
                <a16:creationId xmlns:a16="http://schemas.microsoft.com/office/drawing/2014/main" id="{52245599-0543-4B03-ABB4-272433D7BBD8}"/>
              </a:ext>
            </a:extLst>
          </p:cNvPr>
          <p:cNvSpPr txBox="1"/>
          <p:nvPr/>
        </p:nvSpPr>
        <p:spPr>
          <a:xfrm>
            <a:off x="365290" y="4643252"/>
            <a:ext cx="2877711" cy="276999"/>
          </a:xfrm>
          <a:prstGeom prst="rect">
            <a:avLst/>
          </a:prstGeom>
          <a:noFill/>
        </p:spPr>
        <p:txBody>
          <a:bodyPr wrap="none" rtlCol="0">
            <a:spAutoFit/>
          </a:bodyPr>
          <a:lstStyle/>
          <a:p>
            <a:r>
              <a:rPr lang="en-US" sz="1200" b="1" dirty="0">
                <a:solidFill>
                  <a:schemeClr val="bg1"/>
                </a:solidFill>
                <a:hlinkClick r:id="rId3">
                  <a:extLst>
                    <a:ext uri="{A12FA001-AC4F-418D-AE19-62706E023703}">
                      <ahyp:hlinkClr xmlns:ahyp="http://schemas.microsoft.com/office/drawing/2018/hyperlinkcolor" val="tx"/>
                    </a:ext>
                  </a:extLst>
                </a:hlinkClick>
              </a:rPr>
              <a:t>nrc.canada.ca</a:t>
            </a:r>
            <a:r>
              <a:rPr lang="en-US" sz="1200" b="1" dirty="0">
                <a:solidFill>
                  <a:schemeClr val="bg1"/>
                </a:solidFill>
              </a:rPr>
              <a:t> •  </a:t>
            </a:r>
            <a:r>
              <a:rPr lang="en-US" sz="1200" b="1" dirty="0">
                <a:solidFill>
                  <a:schemeClr val="bg1"/>
                </a:solidFill>
                <a:hlinkClick r:id="rId4">
                  <a:extLst>
                    <a:ext uri="{A12FA001-AC4F-418D-AE19-62706E023703}">
                      <ahyp:hlinkClr xmlns:ahyp="http://schemas.microsoft.com/office/drawing/2018/hyperlinkcolor" val="tx"/>
                    </a:ext>
                  </a:extLst>
                </a:hlinkClick>
              </a:rPr>
              <a:t>info@nrc-cnrc.gc.ca</a:t>
            </a:r>
            <a:endParaRPr lang="en-US" sz="1200" b="1" dirty="0">
              <a:solidFill>
                <a:schemeClr val="bg1"/>
              </a:solidFill>
            </a:endParaRPr>
          </a:p>
        </p:txBody>
      </p:sp>
      <p:grpSp>
        <p:nvGrpSpPr>
          <p:cNvPr id="17" name="Group 16">
            <a:extLst>
              <a:ext uri="{FF2B5EF4-FFF2-40B4-BE49-F238E27FC236}">
                <a16:creationId xmlns:a16="http://schemas.microsoft.com/office/drawing/2014/main" id="{0665A126-DF6E-4B5E-948D-B830270A50C9}"/>
              </a:ext>
            </a:extLst>
          </p:cNvPr>
          <p:cNvGrpSpPr/>
          <p:nvPr/>
        </p:nvGrpSpPr>
        <p:grpSpPr>
          <a:xfrm>
            <a:off x="280066" y="3882463"/>
            <a:ext cx="3082721" cy="695901"/>
            <a:chOff x="160538" y="3882463"/>
            <a:chExt cx="3082721" cy="695901"/>
          </a:xfrm>
        </p:grpSpPr>
        <p:grpSp>
          <p:nvGrpSpPr>
            <p:cNvPr id="18" name="Group 17">
              <a:extLst>
                <a:ext uri="{FF2B5EF4-FFF2-40B4-BE49-F238E27FC236}">
                  <a16:creationId xmlns:a16="http://schemas.microsoft.com/office/drawing/2014/main" id="{9CB8B378-7C9F-48B3-990F-D54ABA873C00}"/>
                </a:ext>
              </a:extLst>
            </p:cNvPr>
            <p:cNvGrpSpPr/>
            <p:nvPr/>
          </p:nvGrpSpPr>
          <p:grpSpPr>
            <a:xfrm>
              <a:off x="160538" y="3882463"/>
              <a:ext cx="2200168" cy="555979"/>
              <a:chOff x="160538" y="3882463"/>
              <a:chExt cx="2200168" cy="555979"/>
            </a:xfrm>
          </p:grpSpPr>
          <p:pic>
            <p:nvPicPr>
              <p:cNvPr id="20" name="Picture 19">
                <a:extLst>
                  <a:ext uri="{FF2B5EF4-FFF2-40B4-BE49-F238E27FC236}">
                    <a16:creationId xmlns:a16="http://schemas.microsoft.com/office/drawing/2014/main" id="{E78D45ED-E31F-4799-A707-CEE501371A5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0538" y="3888692"/>
                <a:ext cx="1206788" cy="514896"/>
              </a:xfrm>
              <a:prstGeom prst="rect">
                <a:avLst/>
              </a:prstGeom>
            </p:spPr>
          </p:pic>
          <p:pic>
            <p:nvPicPr>
              <p:cNvPr id="21" name="Picture 2" descr="Bibliothèque du CNRC">
                <a:extLst>
                  <a:ext uri="{FF2B5EF4-FFF2-40B4-BE49-F238E27FC236}">
                    <a16:creationId xmlns:a16="http://schemas.microsoft.com/office/drawing/2014/main" id="{2FA3256C-0D0F-4AA6-AEEA-4C3AAF5442A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37094" b="6612"/>
              <a:stretch/>
            </p:blipFill>
            <p:spPr bwMode="auto">
              <a:xfrm>
                <a:off x="1237179" y="3882463"/>
                <a:ext cx="1123527" cy="555979"/>
              </a:xfrm>
              <a:prstGeom prst="rect">
                <a:avLst/>
              </a:prstGeom>
              <a:noFill/>
              <a:extLst>
                <a:ext uri="{909E8E84-426E-40DD-AFC4-6F175D3DCCD1}">
                  <a14:hiddenFill xmlns:a14="http://schemas.microsoft.com/office/drawing/2010/main">
                    <a:solidFill>
                      <a:srgbClr val="FFFFFF"/>
                    </a:solidFill>
                  </a14:hiddenFill>
                </a:ext>
              </a:extLst>
            </p:spPr>
          </p:pic>
        </p:grpSp>
        <p:sp>
          <p:nvSpPr>
            <p:cNvPr id="19" name="TextBox 18">
              <a:extLst>
                <a:ext uri="{FF2B5EF4-FFF2-40B4-BE49-F238E27FC236}">
                  <a16:creationId xmlns:a16="http://schemas.microsoft.com/office/drawing/2014/main" id="{8F17C6E8-DE68-4AB2-9591-1294E2DDB42F}"/>
                </a:ext>
              </a:extLst>
            </p:cNvPr>
            <p:cNvSpPr txBox="1"/>
            <p:nvPr/>
          </p:nvSpPr>
          <p:spPr>
            <a:xfrm>
              <a:off x="323847" y="4332143"/>
              <a:ext cx="2919412" cy="246221"/>
            </a:xfrm>
            <a:prstGeom prst="rect">
              <a:avLst/>
            </a:prstGeom>
            <a:noFill/>
          </p:spPr>
          <p:txBody>
            <a:bodyPr wrap="square" rtlCol="0">
              <a:spAutoFit/>
            </a:bodyPr>
            <a:lstStyle/>
            <a:p>
              <a:r>
                <a:rPr lang="en-CA" sz="500" dirty="0">
                  <a:solidFill>
                    <a:schemeClr val="bg1"/>
                  </a:solidFill>
                  <a:latin typeface="Bahnschrift Light" panose="020B0502040204020203" pitchFamily="34" charset="0"/>
                </a:rPr>
                <a:t>NRC Library and Information Management Services (LIMS), KITS</a:t>
              </a:r>
            </a:p>
            <a:p>
              <a:r>
                <a:rPr lang="en-CA" sz="500" dirty="0">
                  <a:solidFill>
                    <a:schemeClr val="bg1"/>
                  </a:solidFill>
                  <a:latin typeface="Bahnschrift Light" panose="020B0502040204020203" pitchFamily="34" charset="0"/>
                </a:rPr>
                <a:t>CNRC Services de </a:t>
              </a:r>
              <a:r>
                <a:rPr lang="en-CA" sz="500" dirty="0" err="1">
                  <a:solidFill>
                    <a:schemeClr val="bg1"/>
                  </a:solidFill>
                  <a:latin typeface="Bahnschrift Light" panose="020B0502040204020203" pitchFamily="34" charset="0"/>
                </a:rPr>
                <a:t>bibliothèque</a:t>
              </a:r>
              <a:r>
                <a:rPr lang="en-CA" sz="500" dirty="0">
                  <a:solidFill>
                    <a:schemeClr val="bg1"/>
                  </a:solidFill>
                  <a:latin typeface="Bahnschrift Light" panose="020B0502040204020203" pitchFamily="34" charset="0"/>
                </a:rPr>
                <a:t> et gestion de l’information (SBGI), SSIT</a:t>
              </a:r>
              <a:endParaRPr lang="en-US" sz="500" dirty="0">
                <a:solidFill>
                  <a:schemeClr val="bg1"/>
                </a:solidFill>
                <a:latin typeface="Bahnschrift Light" panose="020B0502040204020203" pitchFamily="34" charset="0"/>
              </a:endParaRPr>
            </a:p>
          </p:txBody>
        </p:sp>
      </p:grpSp>
    </p:spTree>
    <p:extLst>
      <p:ext uri="{BB962C8B-B14F-4D97-AF65-F5344CB8AC3E}">
        <p14:creationId xmlns:p14="http://schemas.microsoft.com/office/powerpoint/2010/main" val="3992964613"/>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55D84-706D-4222-A0B8-4F02F91732DF}"/>
              </a:ext>
            </a:extLst>
          </p:cNvPr>
          <p:cNvSpPr>
            <a:spLocks noGrp="1"/>
          </p:cNvSpPr>
          <p:nvPr>
            <p:ph type="title"/>
          </p:nvPr>
        </p:nvSpPr>
        <p:spPr>
          <a:xfrm>
            <a:off x="426245" y="256358"/>
            <a:ext cx="8184969" cy="753439"/>
          </a:xfrm>
        </p:spPr>
        <p:txBody>
          <a:bodyPr/>
          <a:lstStyle/>
          <a:p>
            <a:r>
              <a:rPr lang="en-CA" dirty="0"/>
              <a:t>Sources</a:t>
            </a:r>
          </a:p>
        </p:txBody>
      </p:sp>
      <p:sp>
        <p:nvSpPr>
          <p:cNvPr id="7" name="Content Placeholder 6">
            <a:extLst>
              <a:ext uri="{FF2B5EF4-FFF2-40B4-BE49-F238E27FC236}">
                <a16:creationId xmlns:a16="http://schemas.microsoft.com/office/drawing/2014/main" id="{C166B093-0C8D-48CE-BD66-5AD2939DC2B3}"/>
              </a:ext>
            </a:extLst>
          </p:cNvPr>
          <p:cNvSpPr>
            <a:spLocks noGrp="1"/>
          </p:cNvSpPr>
          <p:nvPr>
            <p:ph sz="quarter" idx="14"/>
          </p:nvPr>
        </p:nvSpPr>
        <p:spPr>
          <a:xfrm>
            <a:off x="432000" y="1440000"/>
            <a:ext cx="7920000" cy="3301333"/>
          </a:xfrm>
        </p:spPr>
        <p:txBody>
          <a:bodyPr/>
          <a:lstStyle/>
          <a:p>
            <a:pPr marL="342900" lvl="1" indent="-342900">
              <a:buFont typeface="Arial" panose="020B0604020202020204" pitchFamily="34" charset="0"/>
              <a:buChar char="•"/>
            </a:pPr>
            <a:r>
              <a:rPr lang="en-CA" sz="1500" dirty="0"/>
              <a:t>Brown, Jack E. National Science Library of Canada. In Encyclopedia of Library and Information Science, 1st Ed.; Kent, A., </a:t>
            </a:r>
            <a:r>
              <a:rPr lang="en-CA" sz="1500" dirty="0" err="1"/>
              <a:t>Lancour</a:t>
            </a:r>
            <a:r>
              <a:rPr lang="en-CA" sz="1500" dirty="0"/>
              <a:t>, H., Daily, J.E., Eds.; Marcel Dekker, Inc: New York, 1976, Vol. 19, 177-181</a:t>
            </a:r>
          </a:p>
          <a:p>
            <a:pPr marL="342900" lvl="1" indent="-342900">
              <a:buFont typeface="Arial" panose="020B0604020202020204" pitchFamily="34" charset="0"/>
              <a:buChar char="•"/>
            </a:pPr>
            <a:r>
              <a:rPr lang="en-CA" sz="1500" dirty="0">
                <a:hlinkClick r:id="rId3"/>
              </a:rPr>
              <a:t>CISTI News archive </a:t>
            </a:r>
            <a:r>
              <a:rPr lang="en-CA" sz="1500" dirty="0"/>
              <a:t>– 1997 to 2009</a:t>
            </a:r>
          </a:p>
          <a:p>
            <a:pPr marL="342900" lvl="1" indent="-342900">
              <a:buFont typeface="Arial" panose="020B0604020202020204" pitchFamily="34" charset="0"/>
              <a:buChar char="•"/>
            </a:pPr>
            <a:r>
              <a:rPr lang="en-CA" sz="1500" dirty="0"/>
              <a:t>Leclair, Steven, Under the microscope: The library collection, 2023. </a:t>
            </a:r>
            <a:r>
              <a:rPr lang="en-CA" sz="1500" dirty="0">
                <a:hlinkClick r:id="rId4"/>
              </a:rPr>
              <a:t>LinkedIn</a:t>
            </a:r>
            <a:endParaRPr lang="en-CA" sz="1500" dirty="0"/>
          </a:p>
          <a:p>
            <a:pPr marL="342900" lvl="1" indent="-342900">
              <a:buFont typeface="Arial" panose="020B0604020202020204" pitchFamily="34" charset="0"/>
              <a:buChar char="•"/>
            </a:pPr>
            <a:r>
              <a:rPr lang="en-CA" sz="1500" dirty="0"/>
              <a:t>National Research Council. National Science Library – Celebrating 50 years of service, 1974. </a:t>
            </a:r>
            <a:r>
              <a:rPr lang="en-CA" sz="1500" dirty="0">
                <a:hlinkClick r:id="rId5"/>
              </a:rPr>
              <a:t>NRC Digital Repository</a:t>
            </a:r>
            <a:r>
              <a:rPr lang="en-CA" sz="1500" dirty="0"/>
              <a:t>.</a:t>
            </a:r>
          </a:p>
          <a:p>
            <a:pPr marL="342900" lvl="1" indent="-342900">
              <a:buFont typeface="Arial" panose="020B0604020202020204" pitchFamily="34" charset="0"/>
              <a:buChar char="•"/>
            </a:pPr>
            <a:r>
              <a:rPr lang="en-CA" sz="1500" dirty="0" err="1"/>
              <a:t>Steves</a:t>
            </a:r>
            <a:r>
              <a:rPr lang="en-CA" sz="1500" dirty="0"/>
              <a:t>, Brian. The History of CISTI. Canadian Institute for Scientific and Technical Information, 1992. Published by CISTI. NRCC#38022. </a:t>
            </a:r>
            <a:r>
              <a:rPr lang="en-CA" sz="1500" dirty="0">
                <a:hlinkClick r:id="rId6"/>
              </a:rPr>
              <a:t>NRC Digital Repository</a:t>
            </a:r>
            <a:r>
              <a:rPr lang="en-CA" sz="1500" dirty="0"/>
              <a:t>.</a:t>
            </a:r>
          </a:p>
          <a:p>
            <a:pPr marL="342900" lvl="1" indent="-342900">
              <a:buFont typeface="Arial" panose="020B0604020202020204" pitchFamily="34" charset="0"/>
              <a:buChar char="•"/>
            </a:pPr>
            <a:r>
              <a:rPr lang="en-CA" sz="1500" dirty="0" err="1"/>
              <a:t>VanBuskirk</a:t>
            </a:r>
            <a:r>
              <a:rPr lang="en-CA" sz="1500" dirty="0"/>
              <a:t>, Mary, History of the NRC Canada Institute for Scientific and Technical Information, 2009. </a:t>
            </a:r>
            <a:r>
              <a:rPr lang="en-CA" sz="1500" dirty="0" err="1">
                <a:hlinkClick r:id="rId7"/>
              </a:rPr>
              <a:t>DocZone</a:t>
            </a:r>
            <a:endParaRPr lang="en-CA" sz="1500" dirty="0"/>
          </a:p>
        </p:txBody>
      </p:sp>
      <p:grpSp>
        <p:nvGrpSpPr>
          <p:cNvPr id="5" name="Group 4">
            <a:extLst>
              <a:ext uri="{FF2B5EF4-FFF2-40B4-BE49-F238E27FC236}">
                <a16:creationId xmlns:a16="http://schemas.microsoft.com/office/drawing/2014/main" id="{ACE5732C-BA94-4A87-84D9-E509CF8EF015}"/>
              </a:ext>
            </a:extLst>
          </p:cNvPr>
          <p:cNvGrpSpPr/>
          <p:nvPr/>
        </p:nvGrpSpPr>
        <p:grpSpPr>
          <a:xfrm>
            <a:off x="7592325" y="0"/>
            <a:ext cx="1551675" cy="681318"/>
            <a:chOff x="7592325" y="0"/>
            <a:chExt cx="1551675" cy="681318"/>
          </a:xfrm>
        </p:grpSpPr>
        <p:sp>
          <p:nvSpPr>
            <p:cNvPr id="6" name="Rectangle 5">
              <a:extLst>
                <a:ext uri="{FF2B5EF4-FFF2-40B4-BE49-F238E27FC236}">
                  <a16:creationId xmlns:a16="http://schemas.microsoft.com/office/drawing/2014/main" id="{524593BF-0059-4D5F-BB84-F41894BC862A}"/>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8" name="Group 7">
              <a:extLst>
                <a:ext uri="{FF2B5EF4-FFF2-40B4-BE49-F238E27FC236}">
                  <a16:creationId xmlns:a16="http://schemas.microsoft.com/office/drawing/2014/main" id="{BC656CAC-0846-447B-A76A-806978913CA7}"/>
                </a:ext>
              </a:extLst>
            </p:cNvPr>
            <p:cNvGrpSpPr>
              <a:grpSpLocks noChangeAspect="1"/>
            </p:cNvGrpSpPr>
            <p:nvPr/>
          </p:nvGrpSpPr>
          <p:grpSpPr>
            <a:xfrm>
              <a:off x="7592325" y="162917"/>
              <a:ext cx="1343642" cy="360000"/>
              <a:chOff x="1191972" y="3839376"/>
              <a:chExt cx="3380028" cy="905606"/>
            </a:xfrm>
          </p:grpSpPr>
          <p:pic>
            <p:nvPicPr>
              <p:cNvPr id="9" name="Picture 2" descr="Bibliothèque du CNRC">
                <a:extLst>
                  <a:ext uri="{FF2B5EF4-FFF2-40B4-BE49-F238E27FC236}">
                    <a16:creationId xmlns:a16="http://schemas.microsoft.com/office/drawing/2014/main" id="{F60C478D-85D5-448C-955A-5D166C8406C3}"/>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4E9A358D-E009-4169-8CFB-E3049010DB1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2352461055"/>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F0F538F-D726-43F6-8E55-4BBE940D549A}"/>
              </a:ext>
            </a:extLst>
          </p:cNvPr>
          <p:cNvSpPr>
            <a:spLocks noGrp="1"/>
          </p:cNvSpPr>
          <p:nvPr>
            <p:ph type="title"/>
          </p:nvPr>
        </p:nvSpPr>
        <p:spPr/>
        <p:txBody>
          <a:bodyPr/>
          <a:lstStyle/>
          <a:p>
            <a:r>
              <a:rPr lang="en-CA" dirty="0"/>
              <a:t>Vocabulary</a:t>
            </a:r>
          </a:p>
        </p:txBody>
      </p:sp>
      <p:sp>
        <p:nvSpPr>
          <p:cNvPr id="7" name="Content Placeholder 6">
            <a:extLst>
              <a:ext uri="{FF2B5EF4-FFF2-40B4-BE49-F238E27FC236}">
                <a16:creationId xmlns:a16="http://schemas.microsoft.com/office/drawing/2014/main" id="{FFDC46B5-802C-4F30-A4D7-F198BA5BC940}"/>
              </a:ext>
            </a:extLst>
          </p:cNvPr>
          <p:cNvSpPr>
            <a:spLocks noGrp="1"/>
          </p:cNvSpPr>
          <p:nvPr>
            <p:ph sz="quarter" idx="14"/>
          </p:nvPr>
        </p:nvSpPr>
        <p:spPr>
          <a:xfrm>
            <a:off x="432000" y="1174281"/>
            <a:ext cx="7920000" cy="4294189"/>
          </a:xfrm>
        </p:spPr>
        <p:txBody>
          <a:bodyPr/>
          <a:lstStyle/>
          <a:p>
            <a:r>
              <a:rPr lang="en-CA" sz="2200" dirty="0"/>
              <a:t>CISTI </a:t>
            </a:r>
            <a:r>
              <a:rPr lang="en-CA" sz="2000" dirty="0"/>
              <a:t> </a:t>
            </a:r>
          </a:p>
          <a:p>
            <a:pPr marL="285750" indent="-285750">
              <a:buFont typeface="Arial" panose="020B0604020202020204" pitchFamily="34" charset="0"/>
              <a:buChar char="•"/>
            </a:pPr>
            <a:r>
              <a:rPr lang="en-CA" sz="1400" dirty="0">
                <a:solidFill>
                  <a:schemeClr val="tx1"/>
                </a:solidFill>
              </a:rPr>
              <a:t>Canada Institute for Scientific and Technical Information: the NRC Library was known as CISTI from the 1970s to the 2010s</a:t>
            </a:r>
          </a:p>
          <a:p>
            <a:pPr lvl="1"/>
            <a:r>
              <a:rPr lang="en-CA" sz="2200" dirty="0">
                <a:solidFill>
                  <a:srgbClr val="007799"/>
                </a:solidFill>
              </a:rPr>
              <a:t>NSL</a:t>
            </a:r>
          </a:p>
          <a:p>
            <a:pPr marL="342900" lvl="1" indent="-342900">
              <a:buFont typeface="Arial" panose="020B0604020202020204" pitchFamily="34" charset="0"/>
              <a:buChar char="•"/>
            </a:pPr>
            <a:r>
              <a:rPr lang="en-CA" sz="1400" dirty="0"/>
              <a:t>National Science Library</a:t>
            </a:r>
          </a:p>
          <a:p>
            <a:r>
              <a:rPr lang="en-CA" sz="2200" dirty="0"/>
              <a:t>LIMS</a:t>
            </a:r>
            <a:r>
              <a:rPr lang="en-CA" sz="2000" dirty="0"/>
              <a:t> </a:t>
            </a:r>
          </a:p>
          <a:p>
            <a:pPr marL="342900" lvl="1" indent="-342900">
              <a:buFont typeface="Arial" panose="020B0604020202020204" pitchFamily="34" charset="0"/>
              <a:buChar char="•"/>
            </a:pPr>
            <a:r>
              <a:rPr lang="en-CA" sz="1400" dirty="0"/>
              <a:t>Library and Information Management Services: the NRC Library is part of the LIMS directorate</a:t>
            </a:r>
          </a:p>
          <a:p>
            <a:r>
              <a:rPr lang="en-CA" sz="2200" dirty="0"/>
              <a:t>KITS</a:t>
            </a:r>
            <a:r>
              <a:rPr lang="en-CA" sz="2000" dirty="0"/>
              <a:t> </a:t>
            </a:r>
          </a:p>
          <a:p>
            <a:pPr marL="342900" lvl="1" indent="-342900">
              <a:buFont typeface="Arial" panose="020B0604020202020204" pitchFamily="34" charset="0"/>
              <a:buChar char="•"/>
            </a:pPr>
            <a:r>
              <a:rPr lang="en-CA" sz="1400" dirty="0"/>
              <a:t>Knowledge, Information and Technology Services: LIMS is part of the Knowledge, Information and Technology Services</a:t>
            </a:r>
          </a:p>
          <a:p>
            <a:endParaRPr lang="en-CA" dirty="0"/>
          </a:p>
        </p:txBody>
      </p:sp>
      <p:grpSp>
        <p:nvGrpSpPr>
          <p:cNvPr id="6" name="Group 5">
            <a:extLst>
              <a:ext uri="{FF2B5EF4-FFF2-40B4-BE49-F238E27FC236}">
                <a16:creationId xmlns:a16="http://schemas.microsoft.com/office/drawing/2014/main" id="{3F9AD74F-9482-4B7D-B069-BF6122B49735}"/>
              </a:ext>
            </a:extLst>
          </p:cNvPr>
          <p:cNvGrpSpPr/>
          <p:nvPr/>
        </p:nvGrpSpPr>
        <p:grpSpPr>
          <a:xfrm>
            <a:off x="7592325" y="0"/>
            <a:ext cx="1551675" cy="681318"/>
            <a:chOff x="7592325" y="0"/>
            <a:chExt cx="1551675" cy="681318"/>
          </a:xfrm>
        </p:grpSpPr>
        <p:sp>
          <p:nvSpPr>
            <p:cNvPr id="8" name="Rectangle 7">
              <a:extLst>
                <a:ext uri="{FF2B5EF4-FFF2-40B4-BE49-F238E27FC236}">
                  <a16:creationId xmlns:a16="http://schemas.microsoft.com/office/drawing/2014/main" id="{6AFCA906-D674-4FF7-B342-436148B00F1B}"/>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9" name="Group 8">
              <a:extLst>
                <a:ext uri="{FF2B5EF4-FFF2-40B4-BE49-F238E27FC236}">
                  <a16:creationId xmlns:a16="http://schemas.microsoft.com/office/drawing/2014/main" id="{0D852521-7B37-4659-8E3A-A16FD5C0EEA6}"/>
                </a:ext>
              </a:extLst>
            </p:cNvPr>
            <p:cNvGrpSpPr>
              <a:grpSpLocks noChangeAspect="1"/>
            </p:cNvGrpSpPr>
            <p:nvPr/>
          </p:nvGrpSpPr>
          <p:grpSpPr>
            <a:xfrm>
              <a:off x="7592325" y="162917"/>
              <a:ext cx="1343642" cy="360000"/>
              <a:chOff x="1191972" y="3839376"/>
              <a:chExt cx="3380028" cy="905606"/>
            </a:xfrm>
          </p:grpSpPr>
          <p:pic>
            <p:nvPicPr>
              <p:cNvPr id="10" name="Picture 2" descr="Bibliothèque du CNRC">
                <a:extLst>
                  <a:ext uri="{FF2B5EF4-FFF2-40B4-BE49-F238E27FC236}">
                    <a16:creationId xmlns:a16="http://schemas.microsoft.com/office/drawing/2014/main" id="{3A694C2D-C972-4066-B4E6-DF4758D2EE2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9749C970-7228-4F1B-A18C-3B22AAFD13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183938628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44BD2F-E3E8-4161-92BC-2882FD2989E1}"/>
              </a:ext>
            </a:extLst>
          </p:cNvPr>
          <p:cNvSpPr>
            <a:spLocks noGrp="1"/>
          </p:cNvSpPr>
          <p:nvPr>
            <p:ph type="title"/>
          </p:nvPr>
        </p:nvSpPr>
        <p:spPr/>
        <p:txBody>
          <a:bodyPr/>
          <a:lstStyle/>
          <a:p>
            <a:r>
              <a:rPr lang="en-CA" dirty="0"/>
              <a:t>Origin story and growth</a:t>
            </a:r>
          </a:p>
        </p:txBody>
      </p:sp>
      <p:grpSp>
        <p:nvGrpSpPr>
          <p:cNvPr id="5" name="Group 4">
            <a:extLst>
              <a:ext uri="{FF2B5EF4-FFF2-40B4-BE49-F238E27FC236}">
                <a16:creationId xmlns:a16="http://schemas.microsoft.com/office/drawing/2014/main" id="{2E049D11-EC10-4586-BA5E-CC0387A89B39}"/>
              </a:ext>
            </a:extLst>
          </p:cNvPr>
          <p:cNvGrpSpPr/>
          <p:nvPr/>
        </p:nvGrpSpPr>
        <p:grpSpPr>
          <a:xfrm>
            <a:off x="160538" y="3882463"/>
            <a:ext cx="3082721" cy="695901"/>
            <a:chOff x="160538" y="3882463"/>
            <a:chExt cx="3082721" cy="695901"/>
          </a:xfrm>
        </p:grpSpPr>
        <p:grpSp>
          <p:nvGrpSpPr>
            <p:cNvPr id="6" name="Group 5">
              <a:extLst>
                <a:ext uri="{FF2B5EF4-FFF2-40B4-BE49-F238E27FC236}">
                  <a16:creationId xmlns:a16="http://schemas.microsoft.com/office/drawing/2014/main" id="{2E89E29A-67A9-4288-BDF3-B61F6ACDC122}"/>
                </a:ext>
              </a:extLst>
            </p:cNvPr>
            <p:cNvGrpSpPr/>
            <p:nvPr/>
          </p:nvGrpSpPr>
          <p:grpSpPr>
            <a:xfrm>
              <a:off x="160538" y="3882463"/>
              <a:ext cx="2200168" cy="555979"/>
              <a:chOff x="160538" y="3882463"/>
              <a:chExt cx="2200168" cy="555979"/>
            </a:xfrm>
          </p:grpSpPr>
          <p:pic>
            <p:nvPicPr>
              <p:cNvPr id="8" name="Picture 7">
                <a:extLst>
                  <a:ext uri="{FF2B5EF4-FFF2-40B4-BE49-F238E27FC236}">
                    <a16:creationId xmlns:a16="http://schemas.microsoft.com/office/drawing/2014/main" id="{18E85CB4-7882-4DA2-B921-B6940CFFC3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538" y="3888692"/>
                <a:ext cx="1206788" cy="514896"/>
              </a:xfrm>
              <a:prstGeom prst="rect">
                <a:avLst/>
              </a:prstGeom>
            </p:spPr>
          </p:pic>
          <p:pic>
            <p:nvPicPr>
              <p:cNvPr id="9" name="Picture 2" descr="Bibliothèque du CNRC">
                <a:extLst>
                  <a:ext uri="{FF2B5EF4-FFF2-40B4-BE49-F238E27FC236}">
                    <a16:creationId xmlns:a16="http://schemas.microsoft.com/office/drawing/2014/main" id="{A9FB2EE0-C5FA-42AC-9411-A1A4524A178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7094" b="6612"/>
              <a:stretch/>
            </p:blipFill>
            <p:spPr bwMode="auto">
              <a:xfrm>
                <a:off x="1237179" y="3882463"/>
                <a:ext cx="1123527" cy="555979"/>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TextBox 6">
              <a:extLst>
                <a:ext uri="{FF2B5EF4-FFF2-40B4-BE49-F238E27FC236}">
                  <a16:creationId xmlns:a16="http://schemas.microsoft.com/office/drawing/2014/main" id="{D289A699-0EE2-43B8-A49D-2482DCF1DB2F}"/>
                </a:ext>
              </a:extLst>
            </p:cNvPr>
            <p:cNvSpPr txBox="1"/>
            <p:nvPr/>
          </p:nvSpPr>
          <p:spPr>
            <a:xfrm>
              <a:off x="323847" y="4332143"/>
              <a:ext cx="2919412" cy="246221"/>
            </a:xfrm>
            <a:prstGeom prst="rect">
              <a:avLst/>
            </a:prstGeom>
            <a:noFill/>
          </p:spPr>
          <p:txBody>
            <a:bodyPr wrap="square" rtlCol="0">
              <a:spAutoFit/>
            </a:bodyPr>
            <a:lstStyle/>
            <a:p>
              <a:r>
                <a:rPr lang="en-CA" sz="500" dirty="0">
                  <a:solidFill>
                    <a:schemeClr val="bg1"/>
                  </a:solidFill>
                  <a:latin typeface="Bahnschrift Light" panose="020B0502040204020203" pitchFamily="34" charset="0"/>
                </a:rPr>
                <a:t>NRC Library and Information Management Services (LIMS), KITS</a:t>
              </a:r>
            </a:p>
            <a:p>
              <a:r>
                <a:rPr lang="en-CA" sz="500" dirty="0">
                  <a:solidFill>
                    <a:schemeClr val="bg1"/>
                  </a:solidFill>
                  <a:latin typeface="Bahnschrift Light" panose="020B0502040204020203" pitchFamily="34" charset="0"/>
                </a:rPr>
                <a:t>CNRC Services de </a:t>
              </a:r>
              <a:r>
                <a:rPr lang="en-CA" sz="500" dirty="0" err="1">
                  <a:solidFill>
                    <a:schemeClr val="bg1"/>
                  </a:solidFill>
                  <a:latin typeface="Bahnschrift Light" panose="020B0502040204020203" pitchFamily="34" charset="0"/>
                </a:rPr>
                <a:t>bibliothèque</a:t>
              </a:r>
              <a:r>
                <a:rPr lang="en-CA" sz="500" dirty="0">
                  <a:solidFill>
                    <a:schemeClr val="bg1"/>
                  </a:solidFill>
                  <a:latin typeface="Bahnschrift Light" panose="020B0502040204020203" pitchFamily="34" charset="0"/>
                </a:rPr>
                <a:t> et gestion de l’information (SBGI), SSIT</a:t>
              </a:r>
              <a:endParaRPr lang="en-US" sz="500" dirty="0">
                <a:solidFill>
                  <a:schemeClr val="bg1"/>
                </a:solidFill>
                <a:latin typeface="Bahnschrift Light" panose="020B0502040204020203" pitchFamily="34" charset="0"/>
              </a:endParaRPr>
            </a:p>
          </p:txBody>
        </p:sp>
      </p:grpSp>
    </p:spTree>
    <p:extLst>
      <p:ext uri="{BB962C8B-B14F-4D97-AF65-F5344CB8AC3E}">
        <p14:creationId xmlns:p14="http://schemas.microsoft.com/office/powerpoint/2010/main" val="233992069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AA283-3382-497B-B78A-2D0BEDDD8C4A}"/>
              </a:ext>
            </a:extLst>
          </p:cNvPr>
          <p:cNvSpPr>
            <a:spLocks noGrp="1"/>
          </p:cNvSpPr>
          <p:nvPr>
            <p:ph type="title"/>
          </p:nvPr>
        </p:nvSpPr>
        <p:spPr/>
        <p:txBody>
          <a:bodyPr/>
          <a:lstStyle/>
          <a:p>
            <a:r>
              <a:rPr lang="en-CA" dirty="0"/>
              <a:t>Early days</a:t>
            </a:r>
          </a:p>
        </p:txBody>
      </p:sp>
      <p:sp>
        <p:nvSpPr>
          <p:cNvPr id="3" name="Content Placeholder 2">
            <a:extLst>
              <a:ext uri="{FF2B5EF4-FFF2-40B4-BE49-F238E27FC236}">
                <a16:creationId xmlns:a16="http://schemas.microsoft.com/office/drawing/2014/main" id="{A820904F-B64A-4710-B1EB-E803BD4113FD}"/>
              </a:ext>
            </a:extLst>
          </p:cNvPr>
          <p:cNvSpPr>
            <a:spLocks noGrp="1"/>
          </p:cNvSpPr>
          <p:nvPr>
            <p:ph sz="quarter" idx="14"/>
          </p:nvPr>
        </p:nvSpPr>
        <p:spPr>
          <a:xfrm>
            <a:off x="432000" y="1528091"/>
            <a:ext cx="8090203" cy="1043659"/>
          </a:xfrm>
        </p:spPr>
        <p:txBody>
          <a:bodyPr/>
          <a:lstStyle/>
          <a:p>
            <a:r>
              <a:rPr lang="en-CA" dirty="0"/>
              <a:t>Cornerstone of the NRC Library: provision of information services to the NRC and Canadian researchers.</a:t>
            </a:r>
          </a:p>
          <a:p>
            <a:endParaRPr lang="en-CA" dirty="0"/>
          </a:p>
        </p:txBody>
      </p:sp>
      <p:pic>
        <p:nvPicPr>
          <p:cNvPr id="4" name="Picture 3">
            <a:extLst>
              <a:ext uri="{FF2B5EF4-FFF2-40B4-BE49-F238E27FC236}">
                <a16:creationId xmlns:a16="http://schemas.microsoft.com/office/drawing/2014/main" id="{9683F8B3-456C-44A1-9E85-09AB83E176AE}"/>
              </a:ext>
            </a:extLst>
          </p:cNvPr>
          <p:cNvPicPr>
            <a:picLocks noChangeAspect="1"/>
          </p:cNvPicPr>
          <p:nvPr/>
        </p:nvPicPr>
        <p:blipFill rotWithShape="1">
          <a:blip r:embed="rId3">
            <a:extLst>
              <a:ext uri="{28A0092B-C50C-407E-A947-70E740481C1C}">
                <a14:useLocalDpi xmlns:a14="http://schemas.microsoft.com/office/drawing/2010/main" val="0"/>
              </a:ext>
            </a:extLst>
          </a:blip>
          <a:srcRect l="17807" t="8183" r="15451" b="32171"/>
          <a:stretch/>
        </p:blipFill>
        <p:spPr>
          <a:xfrm>
            <a:off x="432000" y="2598388"/>
            <a:ext cx="1737238" cy="2160000"/>
          </a:xfrm>
          <a:prstGeom prst="rect">
            <a:avLst/>
          </a:prstGeom>
        </p:spPr>
      </p:pic>
      <p:pic>
        <p:nvPicPr>
          <p:cNvPr id="5" name="Picture 4">
            <a:extLst>
              <a:ext uri="{FF2B5EF4-FFF2-40B4-BE49-F238E27FC236}">
                <a16:creationId xmlns:a16="http://schemas.microsoft.com/office/drawing/2014/main" id="{16C161EF-67D7-4B81-9247-4FDBF8974E33}"/>
              </a:ext>
            </a:extLst>
          </p:cNvPr>
          <p:cNvPicPr/>
          <p:nvPr/>
        </p:nvPicPr>
        <p:blipFill rotWithShape="1">
          <a:blip r:embed="rId4">
            <a:grayscl/>
            <a:extLst>
              <a:ext uri="{28A0092B-C50C-407E-A947-70E740481C1C}">
                <a14:useLocalDpi xmlns:a14="http://schemas.microsoft.com/office/drawing/2010/main" val="0"/>
              </a:ext>
            </a:extLst>
          </a:blip>
          <a:srcRect t="13096" r="32176" b="28590"/>
          <a:stretch/>
        </p:blipFill>
        <p:spPr bwMode="auto">
          <a:xfrm>
            <a:off x="2382669" y="2598388"/>
            <a:ext cx="3228622" cy="2160000"/>
          </a:xfrm>
          <a:prstGeom prst="rect">
            <a:avLst/>
          </a:prstGeom>
          <a:noFill/>
          <a:ln>
            <a:noFill/>
          </a:ln>
          <a:extLst>
            <a:ext uri="{53640926-AAD7-44D8-BBD7-CCE9431645EC}">
              <a14:shadowObscured xmlns:a14="http://schemas.microsoft.com/office/drawing/2010/main"/>
            </a:ext>
          </a:extLst>
        </p:spPr>
      </p:pic>
      <p:pic>
        <p:nvPicPr>
          <p:cNvPr id="6" name="Picture 5" descr="CISTI- Construction 055">
            <a:extLst>
              <a:ext uri="{FF2B5EF4-FFF2-40B4-BE49-F238E27FC236}">
                <a16:creationId xmlns:a16="http://schemas.microsoft.com/office/drawing/2014/main" id="{68004E49-E82D-4F8A-B91F-CCBD2940ECAC}"/>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24723" y="2605120"/>
            <a:ext cx="2697480" cy="2160000"/>
          </a:xfrm>
          <a:prstGeom prst="rect">
            <a:avLst/>
          </a:prstGeom>
          <a:noFill/>
          <a:ln>
            <a:noFill/>
          </a:ln>
        </p:spPr>
      </p:pic>
      <p:sp>
        <p:nvSpPr>
          <p:cNvPr id="8" name="TextBox 7">
            <a:extLst>
              <a:ext uri="{FF2B5EF4-FFF2-40B4-BE49-F238E27FC236}">
                <a16:creationId xmlns:a16="http://schemas.microsoft.com/office/drawing/2014/main" id="{D01300D3-900F-4067-8A1A-7B7A1C065243}"/>
              </a:ext>
            </a:extLst>
          </p:cNvPr>
          <p:cNvSpPr txBox="1"/>
          <p:nvPr/>
        </p:nvSpPr>
        <p:spPr>
          <a:xfrm>
            <a:off x="376269" y="4758482"/>
            <a:ext cx="1848699" cy="307777"/>
          </a:xfrm>
          <a:prstGeom prst="rect">
            <a:avLst/>
          </a:prstGeom>
          <a:noFill/>
        </p:spPr>
        <p:txBody>
          <a:bodyPr wrap="square" rtlCol="0">
            <a:spAutoFit/>
          </a:bodyPr>
          <a:lstStyle/>
          <a:p>
            <a:r>
              <a:rPr lang="en-CA" sz="1400" dirty="0">
                <a:solidFill>
                  <a:schemeClr val="tx2"/>
                </a:solidFill>
              </a:rPr>
              <a:t>Library of Parliament </a:t>
            </a:r>
          </a:p>
        </p:txBody>
      </p:sp>
      <p:sp>
        <p:nvSpPr>
          <p:cNvPr id="9" name="TextBox 8">
            <a:extLst>
              <a:ext uri="{FF2B5EF4-FFF2-40B4-BE49-F238E27FC236}">
                <a16:creationId xmlns:a16="http://schemas.microsoft.com/office/drawing/2014/main" id="{080D0642-D21C-44CE-83CA-5AFD9D5A3DC9}"/>
              </a:ext>
            </a:extLst>
          </p:cNvPr>
          <p:cNvSpPr txBox="1"/>
          <p:nvPr/>
        </p:nvSpPr>
        <p:spPr>
          <a:xfrm>
            <a:off x="2382670" y="4758482"/>
            <a:ext cx="3228622" cy="307777"/>
          </a:xfrm>
          <a:prstGeom prst="rect">
            <a:avLst/>
          </a:prstGeom>
          <a:noFill/>
        </p:spPr>
        <p:txBody>
          <a:bodyPr wrap="square" rtlCol="0">
            <a:spAutoFit/>
          </a:bodyPr>
          <a:lstStyle/>
          <a:p>
            <a:pPr algn="ctr"/>
            <a:r>
              <a:rPr lang="en-CA" sz="1400" dirty="0">
                <a:solidFill>
                  <a:schemeClr val="tx2"/>
                </a:solidFill>
              </a:rPr>
              <a:t>100 Sussex Drive, Ottawa</a:t>
            </a:r>
          </a:p>
        </p:txBody>
      </p:sp>
      <p:sp>
        <p:nvSpPr>
          <p:cNvPr id="10" name="TextBox 9">
            <a:extLst>
              <a:ext uri="{FF2B5EF4-FFF2-40B4-BE49-F238E27FC236}">
                <a16:creationId xmlns:a16="http://schemas.microsoft.com/office/drawing/2014/main" id="{A2B342DC-0948-442A-AF38-815E8728E9D0}"/>
              </a:ext>
            </a:extLst>
          </p:cNvPr>
          <p:cNvSpPr txBox="1"/>
          <p:nvPr/>
        </p:nvSpPr>
        <p:spPr>
          <a:xfrm>
            <a:off x="5824723" y="4758482"/>
            <a:ext cx="2697480" cy="307777"/>
          </a:xfrm>
          <a:prstGeom prst="rect">
            <a:avLst/>
          </a:prstGeom>
          <a:noFill/>
        </p:spPr>
        <p:txBody>
          <a:bodyPr wrap="square" rtlCol="0">
            <a:spAutoFit/>
          </a:bodyPr>
          <a:lstStyle/>
          <a:p>
            <a:pPr algn="ctr"/>
            <a:r>
              <a:rPr lang="en-CA" sz="1400" dirty="0">
                <a:solidFill>
                  <a:schemeClr val="tx2"/>
                </a:solidFill>
              </a:rPr>
              <a:t>M-55, NRC Campus, Ottawa</a:t>
            </a:r>
          </a:p>
        </p:txBody>
      </p:sp>
      <p:grpSp>
        <p:nvGrpSpPr>
          <p:cNvPr id="11" name="Group 10">
            <a:extLst>
              <a:ext uri="{FF2B5EF4-FFF2-40B4-BE49-F238E27FC236}">
                <a16:creationId xmlns:a16="http://schemas.microsoft.com/office/drawing/2014/main" id="{CFA3BCB4-814B-4515-9F6F-6840384B5C8F}"/>
              </a:ext>
            </a:extLst>
          </p:cNvPr>
          <p:cNvGrpSpPr/>
          <p:nvPr/>
        </p:nvGrpSpPr>
        <p:grpSpPr>
          <a:xfrm>
            <a:off x="7592325" y="0"/>
            <a:ext cx="1551675" cy="681318"/>
            <a:chOff x="7592325" y="0"/>
            <a:chExt cx="1551675" cy="681318"/>
          </a:xfrm>
        </p:grpSpPr>
        <p:sp>
          <p:nvSpPr>
            <p:cNvPr id="12" name="Rectangle 11">
              <a:extLst>
                <a:ext uri="{FF2B5EF4-FFF2-40B4-BE49-F238E27FC236}">
                  <a16:creationId xmlns:a16="http://schemas.microsoft.com/office/drawing/2014/main" id="{2FCBF68A-54BC-463E-A509-B89571980B1E}"/>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13" name="Group 12">
              <a:extLst>
                <a:ext uri="{FF2B5EF4-FFF2-40B4-BE49-F238E27FC236}">
                  <a16:creationId xmlns:a16="http://schemas.microsoft.com/office/drawing/2014/main" id="{B9C8405E-C8F8-436E-B760-D428EAAF6AEA}"/>
                </a:ext>
              </a:extLst>
            </p:cNvPr>
            <p:cNvGrpSpPr>
              <a:grpSpLocks noChangeAspect="1"/>
            </p:cNvGrpSpPr>
            <p:nvPr/>
          </p:nvGrpSpPr>
          <p:grpSpPr>
            <a:xfrm>
              <a:off x="7592325" y="162917"/>
              <a:ext cx="1343642" cy="360000"/>
              <a:chOff x="1191972" y="3839376"/>
              <a:chExt cx="3380028" cy="905606"/>
            </a:xfrm>
          </p:grpSpPr>
          <p:pic>
            <p:nvPicPr>
              <p:cNvPr id="14" name="Picture 2" descr="Bibliothèque du CNRC">
                <a:extLst>
                  <a:ext uri="{FF2B5EF4-FFF2-40B4-BE49-F238E27FC236}">
                    <a16:creationId xmlns:a16="http://schemas.microsoft.com/office/drawing/2014/main" id="{E0DDDC55-79F5-493F-AE78-1B89D5C75D3D}"/>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454D5993-526A-4E20-A441-5399FE9A47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359499208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F942B-5CF9-4A81-8C23-32AE415DD711}"/>
              </a:ext>
            </a:extLst>
          </p:cNvPr>
          <p:cNvSpPr>
            <a:spLocks noGrp="1"/>
          </p:cNvSpPr>
          <p:nvPr>
            <p:ph type="title"/>
          </p:nvPr>
        </p:nvSpPr>
        <p:spPr>
          <a:xfrm>
            <a:off x="426245" y="256358"/>
            <a:ext cx="8717755" cy="753439"/>
          </a:xfrm>
        </p:spPr>
        <p:txBody>
          <a:bodyPr/>
          <a:lstStyle/>
          <a:p>
            <a:r>
              <a:rPr lang="en-CA" dirty="0"/>
              <a:t>Scientific, medical, and technical </a:t>
            </a:r>
            <a:r>
              <a:rPr lang="en-CA" sz="2400" dirty="0"/>
              <a:t>(STM) </a:t>
            </a:r>
            <a:r>
              <a:rPr lang="en-CA" dirty="0"/>
              <a:t>information</a:t>
            </a:r>
          </a:p>
        </p:txBody>
      </p:sp>
      <p:sp>
        <p:nvSpPr>
          <p:cNvPr id="3" name="Text Placeholder 2">
            <a:extLst>
              <a:ext uri="{FF2B5EF4-FFF2-40B4-BE49-F238E27FC236}">
                <a16:creationId xmlns:a16="http://schemas.microsoft.com/office/drawing/2014/main" id="{E9EAE557-B482-4EC3-A164-4C2D8A30B84A}"/>
              </a:ext>
            </a:extLst>
          </p:cNvPr>
          <p:cNvSpPr>
            <a:spLocks noGrp="1"/>
          </p:cNvSpPr>
          <p:nvPr>
            <p:ph sz="quarter" idx="14"/>
          </p:nvPr>
        </p:nvSpPr>
        <p:spPr>
          <a:xfrm>
            <a:off x="431999" y="1686196"/>
            <a:ext cx="4004533" cy="3457304"/>
          </a:xfrm>
        </p:spPr>
        <p:txBody>
          <a:bodyPr/>
          <a:lstStyle/>
          <a:p>
            <a:pPr marL="342900" indent="-342900">
              <a:buFont typeface="Arial" panose="020B0604020202020204" pitchFamily="34" charset="0"/>
              <a:buChar char="•"/>
            </a:pPr>
            <a:r>
              <a:rPr lang="en-CA" sz="2000" dirty="0"/>
              <a:t>One of North America's leading print collections of STM information</a:t>
            </a:r>
          </a:p>
          <a:p>
            <a:pPr marL="342900" indent="-342900">
              <a:buFont typeface="Arial" panose="020B0604020202020204" pitchFamily="34" charset="0"/>
              <a:buChar char="•"/>
            </a:pPr>
            <a:r>
              <a:rPr lang="en-CA" sz="2000" dirty="0"/>
              <a:t>360,000 books/reports and 20,000 serial titles in the NRC Library’s print collection are not available elsewhere in Canada.</a:t>
            </a:r>
          </a:p>
          <a:p>
            <a:pPr marL="342900" indent="-342900">
              <a:buFont typeface="Arial" panose="020B0604020202020204" pitchFamily="34" charset="0"/>
              <a:buChar char="•"/>
            </a:pPr>
            <a:r>
              <a:rPr lang="en-CA" sz="2000" dirty="0"/>
              <a:t>Collaboration with other STM libraries</a:t>
            </a:r>
          </a:p>
        </p:txBody>
      </p:sp>
      <p:pic>
        <p:nvPicPr>
          <p:cNvPr id="6" name="Picture 5">
            <a:extLst>
              <a:ext uri="{FF2B5EF4-FFF2-40B4-BE49-F238E27FC236}">
                <a16:creationId xmlns:a16="http://schemas.microsoft.com/office/drawing/2014/main" id="{7AD5CA03-D153-4092-BF04-1C0F8C0E8E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0781" y="1686196"/>
            <a:ext cx="4210261" cy="2877012"/>
          </a:xfrm>
          <a:prstGeom prst="rect">
            <a:avLst/>
          </a:prstGeom>
        </p:spPr>
      </p:pic>
      <p:grpSp>
        <p:nvGrpSpPr>
          <p:cNvPr id="7" name="Group 6">
            <a:extLst>
              <a:ext uri="{FF2B5EF4-FFF2-40B4-BE49-F238E27FC236}">
                <a16:creationId xmlns:a16="http://schemas.microsoft.com/office/drawing/2014/main" id="{54AEAFB5-355E-42F8-9109-3E254DD68381}"/>
              </a:ext>
            </a:extLst>
          </p:cNvPr>
          <p:cNvGrpSpPr/>
          <p:nvPr/>
        </p:nvGrpSpPr>
        <p:grpSpPr>
          <a:xfrm>
            <a:off x="7592325" y="0"/>
            <a:ext cx="1551675" cy="681318"/>
            <a:chOff x="7592325" y="0"/>
            <a:chExt cx="1551675" cy="681318"/>
          </a:xfrm>
        </p:grpSpPr>
        <p:sp>
          <p:nvSpPr>
            <p:cNvPr id="8" name="Rectangle 7">
              <a:extLst>
                <a:ext uri="{FF2B5EF4-FFF2-40B4-BE49-F238E27FC236}">
                  <a16:creationId xmlns:a16="http://schemas.microsoft.com/office/drawing/2014/main" id="{F88D1ADB-5607-4965-AD39-C79E43C81E98}"/>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9" name="Group 8">
              <a:extLst>
                <a:ext uri="{FF2B5EF4-FFF2-40B4-BE49-F238E27FC236}">
                  <a16:creationId xmlns:a16="http://schemas.microsoft.com/office/drawing/2014/main" id="{99A81686-CD2C-4420-A2F0-68AF98559FE0}"/>
                </a:ext>
              </a:extLst>
            </p:cNvPr>
            <p:cNvGrpSpPr>
              <a:grpSpLocks noChangeAspect="1"/>
            </p:cNvGrpSpPr>
            <p:nvPr/>
          </p:nvGrpSpPr>
          <p:grpSpPr>
            <a:xfrm>
              <a:off x="7592325" y="162917"/>
              <a:ext cx="1343642" cy="360000"/>
              <a:chOff x="1191972" y="3839376"/>
              <a:chExt cx="3380028" cy="905606"/>
            </a:xfrm>
          </p:grpSpPr>
          <p:pic>
            <p:nvPicPr>
              <p:cNvPr id="10" name="Picture 2" descr="Bibliothèque du CNRC">
                <a:extLst>
                  <a:ext uri="{FF2B5EF4-FFF2-40B4-BE49-F238E27FC236}">
                    <a16:creationId xmlns:a16="http://schemas.microsoft.com/office/drawing/2014/main" id="{2C00BC3D-1486-4722-AAEC-2472CE3328D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958DDAA6-DC8C-49DE-B98E-F068082F80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289068010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0BEC1-EF35-BAB3-C2F4-C39A61F3E9D7}"/>
              </a:ext>
            </a:extLst>
          </p:cNvPr>
          <p:cNvSpPr>
            <a:spLocks noGrp="1"/>
          </p:cNvSpPr>
          <p:nvPr>
            <p:ph type="title"/>
          </p:nvPr>
        </p:nvSpPr>
        <p:spPr/>
        <p:txBody>
          <a:bodyPr/>
          <a:lstStyle/>
          <a:p>
            <a:pPr defTabSz="914400"/>
            <a:r>
              <a:rPr lang="en-US" sz="2800" dirty="0">
                <a:solidFill>
                  <a:srgbClr val="006688"/>
                </a:solidFill>
                <a:latin typeface="Arial" panose="020B0604020202020204" pitchFamily="34" charset="0"/>
                <a:cs typeface="Arial" panose="020B0604020202020204" pitchFamily="34" charset="0"/>
              </a:rPr>
              <a:t>History of the National Science Library</a:t>
            </a:r>
          </a:p>
        </p:txBody>
      </p:sp>
      <p:sp>
        <p:nvSpPr>
          <p:cNvPr id="33" name="Text Placeholder 32">
            <a:extLst>
              <a:ext uri="{FF2B5EF4-FFF2-40B4-BE49-F238E27FC236}">
                <a16:creationId xmlns:a16="http://schemas.microsoft.com/office/drawing/2014/main" id="{F0AD177D-407F-4CF9-DAF9-100C008DC6D8}"/>
              </a:ext>
            </a:extLst>
          </p:cNvPr>
          <p:cNvSpPr>
            <a:spLocks noGrp="1"/>
          </p:cNvSpPr>
          <p:nvPr>
            <p:ph type="body" sz="quarter" idx="10"/>
          </p:nvPr>
        </p:nvSpPr>
        <p:spPr/>
        <p:txBody>
          <a:bodyPr/>
          <a:lstStyle/>
          <a:p>
            <a:r>
              <a:rPr lang="en-US" i="1" dirty="0">
                <a:solidFill>
                  <a:srgbClr val="006688"/>
                </a:solidFill>
                <a:latin typeface="Arial" panose="020B0604020202020204" pitchFamily="34" charset="0"/>
                <a:cs typeface="Arial" panose="020B0604020202020204" pitchFamily="34" charset="0"/>
              </a:rPr>
              <a:t>Books to bytes</a:t>
            </a:r>
          </a:p>
        </p:txBody>
      </p:sp>
      <p:sp>
        <p:nvSpPr>
          <p:cNvPr id="34" name="Text Placeholder 33">
            <a:extLst>
              <a:ext uri="{FF2B5EF4-FFF2-40B4-BE49-F238E27FC236}">
                <a16:creationId xmlns:a16="http://schemas.microsoft.com/office/drawing/2014/main" id="{69E5FFD3-F65E-BE06-4FE1-91AACD4B60E6}"/>
              </a:ext>
            </a:extLst>
          </p:cNvPr>
          <p:cNvSpPr>
            <a:spLocks noGrp="1"/>
          </p:cNvSpPr>
          <p:nvPr>
            <p:ph type="body" sz="quarter" idx="11"/>
          </p:nvPr>
        </p:nvSpPr>
        <p:spPr/>
        <p:txBody>
          <a:bodyPr/>
          <a:lstStyle/>
          <a:p>
            <a:r>
              <a:rPr lang="en-US" sz="2000" dirty="0">
                <a:latin typeface="Arial" panose="020B0604020202020204" pitchFamily="34" charset="0"/>
                <a:cs typeface="Arial" panose="020B0604020202020204" pitchFamily="34" charset="0"/>
              </a:rPr>
              <a:t>1924</a:t>
            </a:r>
          </a:p>
        </p:txBody>
      </p:sp>
      <p:sp>
        <p:nvSpPr>
          <p:cNvPr id="35" name="Text Placeholder 34">
            <a:extLst>
              <a:ext uri="{FF2B5EF4-FFF2-40B4-BE49-F238E27FC236}">
                <a16:creationId xmlns:a16="http://schemas.microsoft.com/office/drawing/2014/main" id="{409E85C6-B199-D5DD-3ADA-6F246660BE51}"/>
              </a:ext>
            </a:extLst>
          </p:cNvPr>
          <p:cNvSpPr>
            <a:spLocks noGrp="1"/>
          </p:cNvSpPr>
          <p:nvPr>
            <p:ph type="body" sz="quarter" idx="12"/>
          </p:nvPr>
        </p:nvSpPr>
        <p:spPr/>
        <p:txBody>
          <a:bodyPr/>
          <a:lstStyle/>
          <a:p>
            <a:r>
              <a:rPr lang="en-US" sz="2000" dirty="0">
                <a:latin typeface="Arial" panose="020B0604020202020204" pitchFamily="34" charset="0"/>
                <a:cs typeface="Arial" panose="020B0604020202020204" pitchFamily="34" charset="0"/>
              </a:rPr>
              <a:t>1928</a:t>
            </a:r>
          </a:p>
        </p:txBody>
      </p:sp>
      <p:sp>
        <p:nvSpPr>
          <p:cNvPr id="36" name="Text Placeholder 35">
            <a:extLst>
              <a:ext uri="{FF2B5EF4-FFF2-40B4-BE49-F238E27FC236}">
                <a16:creationId xmlns:a16="http://schemas.microsoft.com/office/drawing/2014/main" id="{FC7D97C1-4AF2-8B03-9557-8476E034F2CD}"/>
              </a:ext>
            </a:extLst>
          </p:cNvPr>
          <p:cNvSpPr>
            <a:spLocks noGrp="1"/>
          </p:cNvSpPr>
          <p:nvPr>
            <p:ph type="body" sz="quarter" idx="13"/>
          </p:nvPr>
        </p:nvSpPr>
        <p:spPr/>
        <p:txBody>
          <a:bodyPr/>
          <a:lstStyle/>
          <a:p>
            <a:r>
              <a:rPr lang="en-US" sz="2000" dirty="0">
                <a:latin typeface="Arial" panose="020B0604020202020204" pitchFamily="34" charset="0"/>
                <a:cs typeface="Arial" panose="020B0604020202020204" pitchFamily="34" charset="0"/>
              </a:rPr>
              <a:t>1932</a:t>
            </a:r>
          </a:p>
        </p:txBody>
      </p:sp>
      <p:sp>
        <p:nvSpPr>
          <p:cNvPr id="37" name="Text Placeholder 36">
            <a:extLst>
              <a:ext uri="{FF2B5EF4-FFF2-40B4-BE49-F238E27FC236}">
                <a16:creationId xmlns:a16="http://schemas.microsoft.com/office/drawing/2014/main" id="{E5C5B12D-A7CA-E406-05E8-E632F4B6EE6A}"/>
              </a:ext>
            </a:extLst>
          </p:cNvPr>
          <p:cNvSpPr>
            <a:spLocks noGrp="1"/>
          </p:cNvSpPr>
          <p:nvPr>
            <p:ph type="body" sz="quarter" idx="14"/>
          </p:nvPr>
        </p:nvSpPr>
        <p:spPr/>
        <p:txBody>
          <a:bodyPr/>
          <a:lstStyle/>
          <a:p>
            <a:r>
              <a:rPr lang="en-US" sz="2000" dirty="0">
                <a:latin typeface="Arial" panose="020B0604020202020204" pitchFamily="34" charset="0"/>
                <a:cs typeface="Arial" panose="020B0604020202020204" pitchFamily="34" charset="0"/>
              </a:rPr>
              <a:t>1957</a:t>
            </a:r>
          </a:p>
        </p:txBody>
      </p:sp>
      <p:sp>
        <p:nvSpPr>
          <p:cNvPr id="38" name="Text Placeholder 37">
            <a:extLst>
              <a:ext uri="{FF2B5EF4-FFF2-40B4-BE49-F238E27FC236}">
                <a16:creationId xmlns:a16="http://schemas.microsoft.com/office/drawing/2014/main" id="{38D954EA-FDF0-BD67-5BCA-C4E6C0570258}"/>
              </a:ext>
            </a:extLst>
          </p:cNvPr>
          <p:cNvSpPr>
            <a:spLocks noGrp="1"/>
          </p:cNvSpPr>
          <p:nvPr>
            <p:ph type="body" sz="quarter" idx="15"/>
          </p:nvPr>
        </p:nvSpPr>
        <p:spPr/>
        <p:txBody>
          <a:bodyPr/>
          <a:lstStyle/>
          <a:p>
            <a:r>
              <a:rPr lang="en-US" sz="2000" dirty="0">
                <a:latin typeface="Arial" panose="020B0604020202020204" pitchFamily="34" charset="0"/>
                <a:cs typeface="Arial" panose="020B0604020202020204" pitchFamily="34" charset="0"/>
              </a:rPr>
              <a:t>1966-68</a:t>
            </a:r>
          </a:p>
        </p:txBody>
      </p:sp>
      <p:sp>
        <p:nvSpPr>
          <p:cNvPr id="39" name="Text Placeholder 38">
            <a:extLst>
              <a:ext uri="{FF2B5EF4-FFF2-40B4-BE49-F238E27FC236}">
                <a16:creationId xmlns:a16="http://schemas.microsoft.com/office/drawing/2014/main" id="{74C027FF-4375-34D1-DD2D-077A5E5048B8}"/>
              </a:ext>
            </a:extLst>
          </p:cNvPr>
          <p:cNvSpPr>
            <a:spLocks noGrp="1"/>
          </p:cNvSpPr>
          <p:nvPr>
            <p:ph type="body" sz="quarter" idx="16"/>
          </p:nvPr>
        </p:nvSpPr>
        <p:spPr/>
        <p:txBody>
          <a:bodyPr/>
          <a:lstStyle/>
          <a:p>
            <a:r>
              <a:rPr lang="en-US" sz="2000" dirty="0">
                <a:latin typeface="Arial" panose="020B0604020202020204" pitchFamily="34" charset="0"/>
                <a:cs typeface="Arial" panose="020B0604020202020204" pitchFamily="34" charset="0"/>
              </a:rPr>
              <a:t>1972</a:t>
            </a:r>
          </a:p>
        </p:txBody>
      </p:sp>
      <p:sp>
        <p:nvSpPr>
          <p:cNvPr id="40" name="Text Placeholder 39">
            <a:extLst>
              <a:ext uri="{FF2B5EF4-FFF2-40B4-BE49-F238E27FC236}">
                <a16:creationId xmlns:a16="http://schemas.microsoft.com/office/drawing/2014/main" id="{861CCC4A-ABB1-E5C2-9E12-46F7917BF1A3}"/>
              </a:ext>
            </a:extLst>
          </p:cNvPr>
          <p:cNvSpPr>
            <a:spLocks noGrp="1"/>
          </p:cNvSpPr>
          <p:nvPr>
            <p:ph type="body" sz="quarter" idx="17"/>
          </p:nvPr>
        </p:nvSpPr>
        <p:spPr/>
        <p:txBody>
          <a:bodyPr/>
          <a:lstStyle/>
          <a:p>
            <a:r>
              <a:rPr lang="en-US" sz="2000" dirty="0">
                <a:latin typeface="Arial" panose="020B0604020202020204" pitchFamily="34" charset="0"/>
                <a:cs typeface="Arial" panose="020B0604020202020204" pitchFamily="34" charset="0"/>
              </a:rPr>
              <a:t>1974</a:t>
            </a:r>
          </a:p>
        </p:txBody>
      </p:sp>
      <p:sp>
        <p:nvSpPr>
          <p:cNvPr id="42" name="Text Placeholder 41">
            <a:extLst>
              <a:ext uri="{FF2B5EF4-FFF2-40B4-BE49-F238E27FC236}">
                <a16:creationId xmlns:a16="http://schemas.microsoft.com/office/drawing/2014/main" id="{60C2C10E-A9DF-0A88-FD06-AAED373E6F7B}"/>
              </a:ext>
            </a:extLst>
          </p:cNvPr>
          <p:cNvSpPr>
            <a:spLocks noGrp="1"/>
          </p:cNvSpPr>
          <p:nvPr>
            <p:ph type="body" sz="quarter" idx="19"/>
          </p:nvPr>
        </p:nvSpPr>
        <p:spPr>
          <a:xfrm>
            <a:off x="1554025" y="1961632"/>
            <a:ext cx="1137362"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en-US" dirty="0">
                <a:latin typeface="Comic Sans MS" panose="030F0702030302020204" pitchFamily="66" charset="0"/>
                <a:cs typeface="Arial" panose="020B0604020202020204" pitchFamily="34" charset="0"/>
              </a:rPr>
              <a:t>Collection</a:t>
            </a:r>
          </a:p>
          <a:p>
            <a:pPr algn="ctr"/>
            <a:r>
              <a:rPr lang="en-US" dirty="0">
                <a:latin typeface="Comic Sans MS" panose="030F0702030302020204" pitchFamily="66" charset="0"/>
                <a:cs typeface="Arial" panose="020B0604020202020204" pitchFamily="34" charset="0"/>
              </a:rPr>
              <a:t>~1000</a:t>
            </a:r>
          </a:p>
        </p:txBody>
      </p:sp>
      <p:sp>
        <p:nvSpPr>
          <p:cNvPr id="43" name="Text Placeholder 42">
            <a:extLst>
              <a:ext uri="{FF2B5EF4-FFF2-40B4-BE49-F238E27FC236}">
                <a16:creationId xmlns:a16="http://schemas.microsoft.com/office/drawing/2014/main" id="{B7BF25EF-B67F-5512-2328-DB7E1F24D297}"/>
              </a:ext>
            </a:extLst>
          </p:cNvPr>
          <p:cNvSpPr>
            <a:spLocks noGrp="1"/>
          </p:cNvSpPr>
          <p:nvPr>
            <p:ph type="body" sz="quarter" idx="20"/>
          </p:nvPr>
        </p:nvSpPr>
        <p:spPr>
          <a:xfrm>
            <a:off x="2772377" y="1961632"/>
            <a:ext cx="1137362"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en-US" dirty="0">
                <a:latin typeface="Comic Sans MS" panose="030F0702030302020204" pitchFamily="66" charset="0"/>
                <a:cs typeface="Arial" panose="020B0604020202020204" pitchFamily="34" charset="0"/>
              </a:rPr>
              <a:t>collection</a:t>
            </a:r>
          </a:p>
          <a:p>
            <a:pPr algn="ctr"/>
            <a:r>
              <a:rPr lang="en-US" dirty="0">
                <a:latin typeface="Comic Sans MS" panose="030F0702030302020204" pitchFamily="66" charset="0"/>
                <a:cs typeface="Arial" panose="020B0604020202020204" pitchFamily="34" charset="0"/>
              </a:rPr>
              <a:t>12,000</a:t>
            </a:r>
          </a:p>
        </p:txBody>
      </p:sp>
      <p:sp>
        <p:nvSpPr>
          <p:cNvPr id="44" name="Text Placeholder 43">
            <a:extLst>
              <a:ext uri="{FF2B5EF4-FFF2-40B4-BE49-F238E27FC236}">
                <a16:creationId xmlns:a16="http://schemas.microsoft.com/office/drawing/2014/main" id="{C2622665-16C0-EF64-AD73-916BC43A15FF}"/>
              </a:ext>
            </a:extLst>
          </p:cNvPr>
          <p:cNvSpPr>
            <a:spLocks noGrp="1"/>
          </p:cNvSpPr>
          <p:nvPr>
            <p:ph type="body" sz="quarter" idx="21"/>
          </p:nvPr>
        </p:nvSpPr>
        <p:spPr>
          <a:xfrm>
            <a:off x="4007663" y="1961632"/>
            <a:ext cx="1137362"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en-US" dirty="0">
                <a:latin typeface="Comic Sans MS" panose="030F0702030302020204" pitchFamily="66" charset="0"/>
                <a:cs typeface="Arial" panose="020B0604020202020204" pitchFamily="34" charset="0"/>
              </a:rPr>
              <a:t>collection</a:t>
            </a:r>
          </a:p>
          <a:p>
            <a:pPr algn="ctr"/>
            <a:r>
              <a:rPr lang="en-US" dirty="0">
                <a:latin typeface="Comic Sans MS" panose="030F0702030302020204" pitchFamily="66" charset="0"/>
                <a:cs typeface="Arial" panose="020B0604020202020204" pitchFamily="34" charset="0"/>
              </a:rPr>
              <a:t>350,000</a:t>
            </a:r>
          </a:p>
        </p:txBody>
      </p:sp>
      <p:sp>
        <p:nvSpPr>
          <p:cNvPr id="45" name="Text Placeholder 44">
            <a:extLst>
              <a:ext uri="{FF2B5EF4-FFF2-40B4-BE49-F238E27FC236}">
                <a16:creationId xmlns:a16="http://schemas.microsoft.com/office/drawing/2014/main" id="{2EEB00CC-5AF8-6E44-9C8D-A4E813DE944B}"/>
              </a:ext>
            </a:extLst>
          </p:cNvPr>
          <p:cNvSpPr>
            <a:spLocks noGrp="1"/>
          </p:cNvSpPr>
          <p:nvPr>
            <p:ph type="body" sz="quarter" idx="22"/>
          </p:nvPr>
        </p:nvSpPr>
        <p:spPr>
          <a:xfrm>
            <a:off x="5226016" y="1961632"/>
            <a:ext cx="1137362"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en-US" dirty="0">
                <a:latin typeface="Comic Sans MS" panose="030F0702030302020204" pitchFamily="66" charset="0"/>
                <a:cs typeface="Arial" panose="020B0604020202020204" pitchFamily="34" charset="0"/>
              </a:rPr>
              <a:t>Collection</a:t>
            </a:r>
          </a:p>
          <a:p>
            <a:pPr algn="ctr"/>
            <a:r>
              <a:rPr lang="en-US" dirty="0">
                <a:latin typeface="Comic Sans MS" panose="030F0702030302020204" pitchFamily="66" charset="0"/>
                <a:cs typeface="Arial" panose="020B0604020202020204" pitchFamily="34" charset="0"/>
              </a:rPr>
              <a:t>725,000</a:t>
            </a:r>
          </a:p>
        </p:txBody>
      </p:sp>
      <p:sp>
        <p:nvSpPr>
          <p:cNvPr id="48" name="Text Placeholder 47">
            <a:extLst>
              <a:ext uri="{FF2B5EF4-FFF2-40B4-BE49-F238E27FC236}">
                <a16:creationId xmlns:a16="http://schemas.microsoft.com/office/drawing/2014/main" id="{DD3071A1-5C84-4F98-C92F-D6D09598D858}"/>
              </a:ext>
            </a:extLst>
          </p:cNvPr>
          <p:cNvSpPr>
            <a:spLocks noGrp="1"/>
          </p:cNvSpPr>
          <p:nvPr>
            <p:ph type="body" sz="quarter" idx="25"/>
          </p:nvPr>
        </p:nvSpPr>
        <p:spPr>
          <a:xfrm>
            <a:off x="320827" y="2493913"/>
            <a:ext cx="1137362" cy="1421025"/>
          </a:xfrm>
        </p:spPr>
        <p:txBody>
          <a:bodyPr/>
          <a:lstStyle/>
          <a:p>
            <a:pPr lvl="0"/>
            <a:r>
              <a:rPr lang="en-CA" dirty="0"/>
              <a:t>The National Research Council of Canada is officially named and the NRC library is born</a:t>
            </a:r>
            <a:endParaRPr lang="en-US" dirty="0"/>
          </a:p>
        </p:txBody>
      </p:sp>
      <p:sp>
        <p:nvSpPr>
          <p:cNvPr id="49" name="Text Placeholder 48">
            <a:extLst>
              <a:ext uri="{FF2B5EF4-FFF2-40B4-BE49-F238E27FC236}">
                <a16:creationId xmlns:a16="http://schemas.microsoft.com/office/drawing/2014/main" id="{B467735C-B175-F6AB-DCAA-503500275376}"/>
              </a:ext>
            </a:extLst>
          </p:cNvPr>
          <p:cNvSpPr>
            <a:spLocks noGrp="1"/>
          </p:cNvSpPr>
          <p:nvPr>
            <p:ph type="body" sz="quarter" idx="26"/>
          </p:nvPr>
        </p:nvSpPr>
        <p:spPr>
          <a:xfrm>
            <a:off x="1542373" y="2516750"/>
            <a:ext cx="1137362" cy="1398188"/>
          </a:xfrm>
        </p:spPr>
        <p:txBody>
          <a:bodyPr/>
          <a:lstStyle/>
          <a:p>
            <a:r>
              <a:rPr lang="en-CA" dirty="0"/>
              <a:t>Appointment of the NRC's first official chief librarian, Margaret Gill</a:t>
            </a:r>
            <a:endParaRPr lang="en-US" dirty="0"/>
          </a:p>
        </p:txBody>
      </p:sp>
      <p:sp>
        <p:nvSpPr>
          <p:cNvPr id="50" name="Text Placeholder 49">
            <a:extLst>
              <a:ext uri="{FF2B5EF4-FFF2-40B4-BE49-F238E27FC236}">
                <a16:creationId xmlns:a16="http://schemas.microsoft.com/office/drawing/2014/main" id="{8A77660C-38AC-71B1-1D17-BB3A9EFB43C6}"/>
              </a:ext>
            </a:extLst>
          </p:cNvPr>
          <p:cNvSpPr>
            <a:spLocks noGrp="1"/>
          </p:cNvSpPr>
          <p:nvPr>
            <p:ph type="body" sz="quarter" idx="27"/>
          </p:nvPr>
        </p:nvSpPr>
        <p:spPr>
          <a:xfrm>
            <a:off x="2763918" y="2493912"/>
            <a:ext cx="1159990" cy="1445174"/>
          </a:xfrm>
        </p:spPr>
        <p:txBody>
          <a:bodyPr/>
          <a:lstStyle/>
          <a:p>
            <a:pPr lvl="0"/>
            <a:r>
              <a:rPr lang="en-CA" dirty="0"/>
              <a:t>Collection moved to new NRC Laboratories </a:t>
            </a:r>
            <a:r>
              <a:rPr lang="en-CA" i="1" dirty="0"/>
              <a:t>’Temple of Science</a:t>
            </a:r>
            <a:r>
              <a:rPr lang="en-CA" dirty="0"/>
              <a:t>’ at 100 Sussex Drive</a:t>
            </a:r>
            <a:endParaRPr lang="en-US" dirty="0"/>
          </a:p>
        </p:txBody>
      </p:sp>
      <p:sp>
        <p:nvSpPr>
          <p:cNvPr id="51" name="Text Placeholder 50">
            <a:extLst>
              <a:ext uri="{FF2B5EF4-FFF2-40B4-BE49-F238E27FC236}">
                <a16:creationId xmlns:a16="http://schemas.microsoft.com/office/drawing/2014/main" id="{95674948-0FF2-B0F9-2258-771AC96E1D8C}"/>
              </a:ext>
            </a:extLst>
          </p:cNvPr>
          <p:cNvSpPr>
            <a:spLocks noGrp="1"/>
          </p:cNvSpPr>
          <p:nvPr>
            <p:ph type="body" sz="quarter" idx="28"/>
          </p:nvPr>
        </p:nvSpPr>
        <p:spPr>
          <a:xfrm>
            <a:off x="4008091" y="2516750"/>
            <a:ext cx="1137362" cy="1398188"/>
          </a:xfrm>
        </p:spPr>
        <p:txBody>
          <a:bodyPr/>
          <a:lstStyle/>
          <a:p>
            <a:r>
              <a:rPr lang="en-CA" dirty="0"/>
              <a:t>The NRC Library unofficially takes on the role of National Science Library (NSL);  Margaret Gill retires – replaced by visionary Jack E. Brown</a:t>
            </a:r>
            <a:endParaRPr lang="en-US" dirty="0"/>
          </a:p>
        </p:txBody>
      </p:sp>
      <p:sp>
        <p:nvSpPr>
          <p:cNvPr id="52" name="Text Placeholder 51">
            <a:extLst>
              <a:ext uri="{FF2B5EF4-FFF2-40B4-BE49-F238E27FC236}">
                <a16:creationId xmlns:a16="http://schemas.microsoft.com/office/drawing/2014/main" id="{D6240F8C-0E61-26D6-6124-6310C8B20E58}"/>
              </a:ext>
            </a:extLst>
          </p:cNvPr>
          <p:cNvSpPr>
            <a:spLocks noGrp="1"/>
          </p:cNvSpPr>
          <p:nvPr>
            <p:ph type="body" sz="quarter" idx="29"/>
          </p:nvPr>
        </p:nvSpPr>
        <p:spPr>
          <a:xfrm>
            <a:off x="5229636" y="2516750"/>
            <a:ext cx="1137362" cy="1398188"/>
          </a:xfrm>
        </p:spPr>
        <p:txBody>
          <a:bodyPr/>
          <a:lstStyle/>
          <a:p>
            <a:pPr lvl="0"/>
            <a:r>
              <a:rPr lang="en-US" b="1" dirty="0"/>
              <a:t>1966</a:t>
            </a:r>
            <a:r>
              <a:rPr lang="en-US" dirty="0"/>
              <a:t> NSL is made official; </a:t>
            </a:r>
            <a:br>
              <a:rPr lang="en-US" dirty="0"/>
            </a:br>
            <a:r>
              <a:rPr lang="en-US" b="1" dirty="0"/>
              <a:t>1968</a:t>
            </a:r>
            <a:r>
              <a:rPr lang="en-CA" dirty="0"/>
              <a:t> NSL develops CAN/SDI – 1st computerized national Selective Information Service</a:t>
            </a:r>
            <a:endParaRPr lang="en-US" dirty="0"/>
          </a:p>
          <a:p>
            <a:pPr lvl="0"/>
            <a:endParaRPr lang="en-US" dirty="0"/>
          </a:p>
        </p:txBody>
      </p:sp>
      <p:sp>
        <p:nvSpPr>
          <p:cNvPr id="53" name="Text Placeholder 52">
            <a:extLst>
              <a:ext uri="{FF2B5EF4-FFF2-40B4-BE49-F238E27FC236}">
                <a16:creationId xmlns:a16="http://schemas.microsoft.com/office/drawing/2014/main" id="{88369070-5FC0-FFD9-2175-3F867762343D}"/>
              </a:ext>
            </a:extLst>
          </p:cNvPr>
          <p:cNvSpPr>
            <a:spLocks noGrp="1"/>
          </p:cNvSpPr>
          <p:nvPr>
            <p:ph type="body" sz="quarter" idx="30"/>
          </p:nvPr>
        </p:nvSpPr>
        <p:spPr>
          <a:xfrm>
            <a:off x="6451181" y="2516750"/>
            <a:ext cx="1137362" cy="1398188"/>
          </a:xfrm>
        </p:spPr>
        <p:txBody>
          <a:bodyPr/>
          <a:lstStyle/>
          <a:p>
            <a:r>
              <a:rPr lang="en-CA" dirty="0"/>
              <a:t>NSL releases CAN/OLE (Canadian Online Enquiry) - the first real-time information retrieval system in Canada.</a:t>
            </a:r>
          </a:p>
        </p:txBody>
      </p:sp>
      <p:sp>
        <p:nvSpPr>
          <p:cNvPr id="54" name="Text Placeholder 53">
            <a:extLst>
              <a:ext uri="{FF2B5EF4-FFF2-40B4-BE49-F238E27FC236}">
                <a16:creationId xmlns:a16="http://schemas.microsoft.com/office/drawing/2014/main" id="{B0ACC004-5E19-4971-6406-A15FB9B83D24}"/>
              </a:ext>
            </a:extLst>
          </p:cNvPr>
          <p:cNvSpPr>
            <a:spLocks noGrp="1"/>
          </p:cNvSpPr>
          <p:nvPr>
            <p:ph type="body" sz="quarter" idx="31"/>
          </p:nvPr>
        </p:nvSpPr>
        <p:spPr>
          <a:xfrm>
            <a:off x="7672728" y="2516750"/>
            <a:ext cx="1137362" cy="1398188"/>
          </a:xfrm>
        </p:spPr>
        <p:txBody>
          <a:bodyPr/>
          <a:lstStyle/>
          <a:p>
            <a:r>
              <a:rPr lang="en-CA" dirty="0"/>
              <a:t>NSL and TIS unify to form NRC-CISTI</a:t>
            </a:r>
            <a:r>
              <a:rPr lang="en-US" dirty="0"/>
              <a:t>;  Grand opening of CISTI’s new home at M-55 ‘</a:t>
            </a:r>
            <a:r>
              <a:rPr lang="en-US" i="1" dirty="0"/>
              <a:t>the house that Jack built</a:t>
            </a:r>
            <a:r>
              <a:rPr lang="en-US" dirty="0"/>
              <a:t>’' </a:t>
            </a:r>
            <a:endParaRPr lang="en-CA" dirty="0"/>
          </a:p>
        </p:txBody>
      </p:sp>
      <p:pic>
        <p:nvPicPr>
          <p:cNvPr id="93" name="Picture Placeholder 60">
            <a:extLst>
              <a:ext uri="{FF2B5EF4-FFF2-40B4-BE49-F238E27FC236}">
                <a16:creationId xmlns:a16="http://schemas.microsoft.com/office/drawing/2014/main" id="{6AE9965E-A5BD-DD57-DC8D-29996B2C086F}"/>
              </a:ext>
            </a:extLst>
          </p:cNvPr>
          <p:cNvPicPr>
            <a:picLocks noGrp="1" noChangeAspect="1"/>
          </p:cNvPicPr>
          <p:nvPr>
            <p:ph type="pic" sz="quarter" idx="34"/>
          </p:nvPr>
        </p:nvPicPr>
        <p:blipFill>
          <a:blip r:embed="rId3">
            <a:extLst>
              <a:ext uri="{28A0092B-C50C-407E-A947-70E740481C1C}">
                <a14:useLocalDpi xmlns:a14="http://schemas.microsoft.com/office/drawing/2010/main" val="0"/>
              </a:ext>
            </a:extLst>
          </a:blip>
          <a:srcRect t="20221" b="20221"/>
          <a:stretch/>
        </p:blipFill>
        <p:spPr>
          <a:xfrm>
            <a:off x="1310259" y="4023826"/>
            <a:ext cx="1282446" cy="1119674"/>
          </a:xfrm>
        </p:spPr>
      </p:pic>
      <p:pic>
        <p:nvPicPr>
          <p:cNvPr id="128" name="Picture Placeholder 127">
            <a:extLst>
              <a:ext uri="{FF2B5EF4-FFF2-40B4-BE49-F238E27FC236}">
                <a16:creationId xmlns:a16="http://schemas.microsoft.com/office/drawing/2014/main" id="{01D933D4-986B-D378-61F0-D306A4E4FD1A}"/>
              </a:ext>
            </a:extLst>
          </p:cNvPr>
          <p:cNvPicPr>
            <a:picLocks noGrp="1" noChangeAspect="1"/>
          </p:cNvPicPr>
          <p:nvPr>
            <p:ph type="pic" sz="quarter" idx="35"/>
          </p:nvPr>
        </p:nvPicPr>
        <p:blipFill>
          <a:blip r:embed="rId4">
            <a:extLst>
              <a:ext uri="{28A0092B-C50C-407E-A947-70E740481C1C}">
                <a14:useLocalDpi xmlns:a14="http://schemas.microsoft.com/office/drawing/2010/main" val="0"/>
              </a:ext>
            </a:extLst>
          </a:blip>
          <a:srcRect l="5003" r="5003"/>
          <a:stretch/>
        </p:blipFill>
        <p:spPr>
          <a:xfrm>
            <a:off x="2620518" y="4023826"/>
            <a:ext cx="1282446" cy="1119674"/>
          </a:xfrm>
        </p:spPr>
      </p:pic>
      <p:pic>
        <p:nvPicPr>
          <p:cNvPr id="129" name="Picture Placeholder 60">
            <a:extLst>
              <a:ext uri="{FF2B5EF4-FFF2-40B4-BE49-F238E27FC236}">
                <a16:creationId xmlns:a16="http://schemas.microsoft.com/office/drawing/2014/main" id="{7BBE4F65-B430-48D1-FDA2-80F722D035A9}"/>
              </a:ext>
            </a:extLst>
          </p:cNvPr>
          <p:cNvPicPr>
            <a:picLocks noGrp="1" noChangeAspect="1"/>
          </p:cNvPicPr>
          <p:nvPr>
            <p:ph type="pic" sz="quarter" idx="36"/>
          </p:nvPr>
        </p:nvPicPr>
        <p:blipFill>
          <a:blip r:embed="rId5">
            <a:extLst>
              <a:ext uri="{28A0092B-C50C-407E-A947-70E740481C1C}">
                <a14:useLocalDpi xmlns:a14="http://schemas.microsoft.com/office/drawing/2010/main" val="0"/>
              </a:ext>
            </a:extLst>
          </a:blip>
          <a:srcRect l="4069" r="4069"/>
          <a:stretch/>
        </p:blipFill>
        <p:spPr>
          <a:xfrm>
            <a:off x="3930777" y="4023826"/>
            <a:ext cx="1282446" cy="1119674"/>
          </a:xfrm>
        </p:spPr>
      </p:pic>
      <p:pic>
        <p:nvPicPr>
          <p:cNvPr id="130" name="Picture Placeholder 60">
            <a:extLst>
              <a:ext uri="{FF2B5EF4-FFF2-40B4-BE49-F238E27FC236}">
                <a16:creationId xmlns:a16="http://schemas.microsoft.com/office/drawing/2014/main" id="{C91B75E7-4969-2616-EF04-BD0952FF1582}"/>
              </a:ext>
            </a:extLst>
          </p:cNvPr>
          <p:cNvPicPr>
            <a:picLocks noGrp="1" noChangeAspect="1"/>
          </p:cNvPicPr>
          <p:nvPr>
            <p:ph type="pic" sz="quarter" idx="37"/>
          </p:nvPr>
        </p:nvPicPr>
        <p:blipFill>
          <a:blip r:embed="rId6">
            <a:extLst>
              <a:ext uri="{28A0092B-C50C-407E-A947-70E740481C1C}">
                <a14:useLocalDpi xmlns:a14="http://schemas.microsoft.com/office/drawing/2010/main" val="0"/>
              </a:ext>
            </a:extLst>
          </a:blip>
          <a:srcRect t="2583" b="2583"/>
          <a:stretch/>
        </p:blipFill>
        <p:spPr>
          <a:xfrm>
            <a:off x="5241036" y="4023826"/>
            <a:ext cx="1282446" cy="1119674"/>
          </a:xfrm>
        </p:spPr>
      </p:pic>
      <p:pic>
        <p:nvPicPr>
          <p:cNvPr id="136" name="Picture Placeholder 135">
            <a:extLst>
              <a:ext uri="{FF2B5EF4-FFF2-40B4-BE49-F238E27FC236}">
                <a16:creationId xmlns:a16="http://schemas.microsoft.com/office/drawing/2014/main" id="{52D6E37D-4A60-7A6F-5F48-2F8D12D7993D}"/>
              </a:ext>
            </a:extLst>
          </p:cNvPr>
          <p:cNvPicPr>
            <a:picLocks noGrp="1" noChangeAspect="1"/>
          </p:cNvPicPr>
          <p:nvPr>
            <p:ph type="pic" sz="quarter" idx="33"/>
          </p:nvPr>
        </p:nvPicPr>
        <p:blipFill>
          <a:blip r:embed="rId7">
            <a:extLst>
              <a:ext uri="{28A0092B-C50C-407E-A947-70E740481C1C}">
                <a14:useLocalDpi xmlns:a14="http://schemas.microsoft.com/office/drawing/2010/main" val="0"/>
              </a:ext>
            </a:extLst>
          </a:blip>
          <a:srcRect t="178" b="178"/>
          <a:stretch/>
        </p:blipFill>
        <p:spPr>
          <a:xfrm>
            <a:off x="7861554" y="4023826"/>
            <a:ext cx="1282446" cy="1119674"/>
          </a:xfrm>
        </p:spPr>
      </p:pic>
      <p:grpSp>
        <p:nvGrpSpPr>
          <p:cNvPr id="6" name="Group 5">
            <a:extLst>
              <a:ext uri="{FF2B5EF4-FFF2-40B4-BE49-F238E27FC236}">
                <a16:creationId xmlns:a16="http://schemas.microsoft.com/office/drawing/2014/main" id="{15C7119C-ED9A-4474-A31F-9BC0A11AE5CD}"/>
              </a:ext>
            </a:extLst>
          </p:cNvPr>
          <p:cNvGrpSpPr/>
          <p:nvPr/>
        </p:nvGrpSpPr>
        <p:grpSpPr>
          <a:xfrm>
            <a:off x="366308" y="2399924"/>
            <a:ext cx="8390664" cy="121374"/>
            <a:chOff x="366308" y="2457074"/>
            <a:chExt cx="8390664" cy="121374"/>
          </a:xfrm>
        </p:grpSpPr>
        <p:sp>
          <p:nvSpPr>
            <p:cNvPr id="198" name="Oval 197">
              <a:extLst>
                <a:ext uri="{FF2B5EF4-FFF2-40B4-BE49-F238E27FC236}">
                  <a16:creationId xmlns:a16="http://schemas.microsoft.com/office/drawing/2014/main" id="{2D12B516-AE4B-E99D-87BC-5CFB36C71D26}"/>
                </a:ext>
                <a:ext uri="{C183D7F6-B498-43B3-948B-1728B52AA6E4}">
                  <adec:decorative xmlns:adec="http://schemas.microsoft.com/office/drawing/2017/decorative" val="1"/>
                </a:ext>
              </a:extLst>
            </p:cNvPr>
            <p:cNvSpPr/>
            <p:nvPr/>
          </p:nvSpPr>
          <p:spPr>
            <a:xfrm>
              <a:off x="366308"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grpSp>
          <p:nvGrpSpPr>
            <p:cNvPr id="5" name="Group 4">
              <a:extLst>
                <a:ext uri="{FF2B5EF4-FFF2-40B4-BE49-F238E27FC236}">
                  <a16:creationId xmlns:a16="http://schemas.microsoft.com/office/drawing/2014/main" id="{727876E8-1681-44E8-8A6D-1D606FCD23A3}"/>
                </a:ext>
              </a:extLst>
            </p:cNvPr>
            <p:cNvGrpSpPr/>
            <p:nvPr/>
          </p:nvGrpSpPr>
          <p:grpSpPr>
            <a:xfrm>
              <a:off x="424622" y="2457074"/>
              <a:ext cx="8332350" cy="121374"/>
              <a:chOff x="424622" y="2457074"/>
              <a:chExt cx="8332350" cy="121374"/>
            </a:xfrm>
          </p:grpSpPr>
          <p:cxnSp>
            <p:nvCxnSpPr>
              <p:cNvPr id="197" name="Straight Connector 196">
                <a:extLst>
                  <a:ext uri="{FF2B5EF4-FFF2-40B4-BE49-F238E27FC236}">
                    <a16:creationId xmlns:a16="http://schemas.microsoft.com/office/drawing/2014/main" id="{1F381126-271C-1720-6DED-3BE35E703848}"/>
                  </a:ext>
                  <a:ext uri="{C183D7F6-B498-43B3-948B-1728B52AA6E4}">
                    <adec:decorative xmlns:adec="http://schemas.microsoft.com/office/drawing/2017/decorative" val="1"/>
                  </a:ext>
                </a:extLst>
              </p:cNvPr>
              <p:cNvCxnSpPr>
                <a:cxnSpLocks/>
              </p:cNvCxnSpPr>
              <p:nvPr/>
            </p:nvCxnSpPr>
            <p:spPr>
              <a:xfrm>
                <a:off x="424622" y="2513364"/>
                <a:ext cx="8332350"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9" name="Oval 198">
                <a:extLst>
                  <a:ext uri="{FF2B5EF4-FFF2-40B4-BE49-F238E27FC236}">
                    <a16:creationId xmlns:a16="http://schemas.microsoft.com/office/drawing/2014/main" id="{73AB57EF-D66D-7698-9C70-CA3208C722DE}"/>
                  </a:ext>
                  <a:ext uri="{C183D7F6-B498-43B3-948B-1728B52AA6E4}">
                    <adec:decorative xmlns:adec="http://schemas.microsoft.com/office/drawing/2017/decorative" val="1"/>
                  </a:ext>
                </a:extLst>
              </p:cNvPr>
              <p:cNvSpPr/>
              <p:nvPr/>
            </p:nvSpPr>
            <p:spPr>
              <a:xfrm>
                <a:off x="1595227"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0" name="Oval 199">
                <a:extLst>
                  <a:ext uri="{FF2B5EF4-FFF2-40B4-BE49-F238E27FC236}">
                    <a16:creationId xmlns:a16="http://schemas.microsoft.com/office/drawing/2014/main" id="{3F8EE38E-93BB-78BF-1C39-81F6D9D0BFFB}"/>
                  </a:ext>
                  <a:ext uri="{C183D7F6-B498-43B3-948B-1728B52AA6E4}">
                    <adec:decorative xmlns:adec="http://schemas.microsoft.com/office/drawing/2017/decorative" val="1"/>
                  </a:ext>
                </a:extLst>
              </p:cNvPr>
              <p:cNvSpPr/>
              <p:nvPr/>
            </p:nvSpPr>
            <p:spPr>
              <a:xfrm>
                <a:off x="2824145"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1" name="Oval 200">
                <a:extLst>
                  <a:ext uri="{FF2B5EF4-FFF2-40B4-BE49-F238E27FC236}">
                    <a16:creationId xmlns:a16="http://schemas.microsoft.com/office/drawing/2014/main" id="{83287EF5-C4D9-4753-753C-1E8877024C7C}"/>
                  </a:ext>
                  <a:ext uri="{C183D7F6-B498-43B3-948B-1728B52AA6E4}">
                    <adec:decorative xmlns:adec="http://schemas.microsoft.com/office/drawing/2017/decorative" val="1"/>
                  </a:ext>
                </a:extLst>
              </p:cNvPr>
              <p:cNvSpPr/>
              <p:nvPr/>
            </p:nvSpPr>
            <p:spPr>
              <a:xfrm>
                <a:off x="4053064"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2" name="Oval 201">
                <a:extLst>
                  <a:ext uri="{FF2B5EF4-FFF2-40B4-BE49-F238E27FC236}">
                    <a16:creationId xmlns:a16="http://schemas.microsoft.com/office/drawing/2014/main" id="{E54E7BCA-C214-AFA3-287A-8F628B0891C7}"/>
                  </a:ext>
                  <a:ext uri="{C183D7F6-B498-43B3-948B-1728B52AA6E4}">
                    <adec:decorative xmlns:adec="http://schemas.microsoft.com/office/drawing/2017/decorative" val="1"/>
                  </a:ext>
                </a:extLst>
              </p:cNvPr>
              <p:cNvSpPr/>
              <p:nvPr/>
            </p:nvSpPr>
            <p:spPr>
              <a:xfrm>
                <a:off x="5281982"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3" name="Oval 202">
                <a:extLst>
                  <a:ext uri="{FF2B5EF4-FFF2-40B4-BE49-F238E27FC236}">
                    <a16:creationId xmlns:a16="http://schemas.microsoft.com/office/drawing/2014/main" id="{8D8CA0A3-F5DD-0F8C-009F-0B4044AC0354}"/>
                  </a:ext>
                  <a:ext uri="{C183D7F6-B498-43B3-948B-1728B52AA6E4}">
                    <adec:decorative xmlns:adec="http://schemas.microsoft.com/office/drawing/2017/decorative" val="1"/>
                  </a:ext>
                </a:extLst>
              </p:cNvPr>
              <p:cNvSpPr/>
              <p:nvPr/>
            </p:nvSpPr>
            <p:spPr>
              <a:xfrm>
                <a:off x="6510901"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4" name="Oval 203">
                <a:extLst>
                  <a:ext uri="{FF2B5EF4-FFF2-40B4-BE49-F238E27FC236}">
                    <a16:creationId xmlns:a16="http://schemas.microsoft.com/office/drawing/2014/main" id="{E442B147-42B4-B75B-2347-FF51308ECE65}"/>
                  </a:ext>
                  <a:ext uri="{C183D7F6-B498-43B3-948B-1728B52AA6E4}">
                    <adec:decorative xmlns:adec="http://schemas.microsoft.com/office/drawing/2017/decorative" val="1"/>
                  </a:ext>
                </a:extLst>
              </p:cNvPr>
              <p:cNvSpPr/>
              <p:nvPr/>
            </p:nvSpPr>
            <p:spPr>
              <a:xfrm>
                <a:off x="7739819"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grpSp>
      </p:grpSp>
      <p:pic>
        <p:nvPicPr>
          <p:cNvPr id="4" name="Picture Placeholder 3">
            <a:extLst>
              <a:ext uri="{FF2B5EF4-FFF2-40B4-BE49-F238E27FC236}">
                <a16:creationId xmlns:a16="http://schemas.microsoft.com/office/drawing/2014/main" id="{45D5624F-C11B-4686-912C-D8B39D68C154}"/>
              </a:ext>
            </a:extLst>
          </p:cNvPr>
          <p:cNvPicPr>
            <a:picLocks noGrp="1" noChangeAspect="1"/>
          </p:cNvPicPr>
          <p:nvPr>
            <p:ph type="pic" sz="quarter" idx="32"/>
          </p:nvPr>
        </p:nvPicPr>
        <p:blipFill rotWithShape="1">
          <a:blip r:embed="rId8"/>
          <a:srcRect l="12924" r="12924"/>
          <a:stretch/>
        </p:blipFill>
        <p:spPr>
          <a:xfrm>
            <a:off x="0" y="4024313"/>
            <a:ext cx="1282700" cy="1119187"/>
          </a:xfrm>
        </p:spPr>
      </p:pic>
      <p:pic>
        <p:nvPicPr>
          <p:cNvPr id="8" name="Picture Placeholder 7">
            <a:extLst>
              <a:ext uri="{FF2B5EF4-FFF2-40B4-BE49-F238E27FC236}">
                <a16:creationId xmlns:a16="http://schemas.microsoft.com/office/drawing/2014/main" id="{76EA2FD2-E4F4-4D1C-9158-F051CED170B2}"/>
              </a:ext>
            </a:extLst>
          </p:cNvPr>
          <p:cNvPicPr>
            <a:picLocks noGrp="1" noChangeAspect="1"/>
          </p:cNvPicPr>
          <p:nvPr>
            <p:ph type="pic" sz="quarter" idx="38"/>
          </p:nvPr>
        </p:nvPicPr>
        <p:blipFill>
          <a:blip r:embed="rId9">
            <a:extLst>
              <a:ext uri="{28A0092B-C50C-407E-A947-70E740481C1C}">
                <a14:useLocalDpi xmlns:a14="http://schemas.microsoft.com/office/drawing/2010/main" val="0"/>
              </a:ext>
            </a:extLst>
          </a:blip>
          <a:srcRect t="17549" b="17549"/>
          <a:stretch/>
        </p:blipFill>
        <p:spPr>
          <a:xfrm>
            <a:off x="6551613" y="4024313"/>
            <a:ext cx="1282700" cy="1119187"/>
          </a:xfrm>
        </p:spPr>
      </p:pic>
      <p:sp>
        <p:nvSpPr>
          <p:cNvPr id="61" name="Text Placeholder 41">
            <a:extLst>
              <a:ext uri="{FF2B5EF4-FFF2-40B4-BE49-F238E27FC236}">
                <a16:creationId xmlns:a16="http://schemas.microsoft.com/office/drawing/2014/main" id="{FA3E7966-E880-432F-AB86-4CCD353B5F28}"/>
              </a:ext>
            </a:extLst>
          </p:cNvPr>
          <p:cNvSpPr txBox="1">
            <a:spLocks/>
          </p:cNvSpPr>
          <p:nvPr/>
        </p:nvSpPr>
        <p:spPr>
          <a:xfrm>
            <a:off x="318739" y="1949049"/>
            <a:ext cx="1137362" cy="42339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lvl1pPr marL="0" indent="0" algn="l" defTabSz="685800" rtl="0" eaLnBrk="1" latinLnBrk="0" hangingPunct="1">
              <a:lnSpc>
                <a:spcPct val="90000"/>
              </a:lnSpc>
              <a:spcBef>
                <a:spcPts val="750"/>
              </a:spcBef>
              <a:buFont typeface="Arial" panose="020B0604020202020204" pitchFamily="34" charset="0"/>
              <a:buNone/>
              <a:defRPr sz="750" b="1" kern="1200" cap="all" spc="225" baseline="0">
                <a:solidFill>
                  <a:schemeClr val="accent5"/>
                </a:solidFill>
                <a:latin typeface="+mj-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accent5"/>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accent5"/>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750" b="1" i="0" u="none" strike="noStrike" kern="1200" cap="all" spc="225" normalizeH="0" baseline="0" noProof="0" dirty="0">
                <a:ln>
                  <a:noFill/>
                </a:ln>
                <a:solidFill>
                  <a:srgbClr val="2C453E"/>
                </a:solidFill>
                <a:effectLst/>
                <a:uLnTx/>
                <a:uFillTx/>
                <a:latin typeface="Comic Sans MS" panose="030F0702030302020204" pitchFamily="66" charset="0"/>
                <a:ea typeface="+mn-ea"/>
                <a:cs typeface="Arial" panose="020B0604020202020204" pitchFamily="34" charset="0"/>
              </a:rPr>
              <a:t>Collection</a:t>
            </a:r>
          </a:p>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750" b="1" i="0" u="none" strike="noStrike" kern="1200" cap="none" spc="225" normalizeH="0" baseline="0" noProof="0" dirty="0">
                <a:ln>
                  <a:noFill/>
                </a:ln>
                <a:solidFill>
                  <a:srgbClr val="2C453E"/>
                </a:solidFill>
                <a:effectLst/>
                <a:uLnTx/>
                <a:uFillTx/>
                <a:latin typeface="Comic Sans MS" panose="030F0702030302020204" pitchFamily="66" charset="0"/>
                <a:ea typeface="+mn-ea"/>
                <a:cs typeface="Arial" panose="020B0604020202020204" pitchFamily="34" charset="0"/>
              </a:rPr>
              <a:t>Negligible</a:t>
            </a:r>
          </a:p>
        </p:txBody>
      </p:sp>
      <p:sp>
        <p:nvSpPr>
          <p:cNvPr id="62" name="Text Placeholder 44">
            <a:extLst>
              <a:ext uri="{FF2B5EF4-FFF2-40B4-BE49-F238E27FC236}">
                <a16:creationId xmlns:a16="http://schemas.microsoft.com/office/drawing/2014/main" id="{0A6D002A-138E-4757-BB9C-C39ED3AC71D1}"/>
              </a:ext>
            </a:extLst>
          </p:cNvPr>
          <p:cNvSpPr txBox="1">
            <a:spLocks/>
          </p:cNvSpPr>
          <p:nvPr/>
        </p:nvSpPr>
        <p:spPr>
          <a:xfrm>
            <a:off x="6444368" y="1949049"/>
            <a:ext cx="2312604" cy="46945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lvl1pPr marL="0" indent="0" algn="l" defTabSz="685800" rtl="0" eaLnBrk="1" latinLnBrk="0" hangingPunct="1">
              <a:lnSpc>
                <a:spcPct val="90000"/>
              </a:lnSpc>
              <a:spcBef>
                <a:spcPts val="750"/>
              </a:spcBef>
              <a:buFont typeface="Arial" panose="020B0604020202020204" pitchFamily="34" charset="0"/>
              <a:buNone/>
              <a:defRPr sz="750" b="1" kern="1200" cap="all" spc="225" baseline="0">
                <a:solidFill>
                  <a:schemeClr val="accent5"/>
                </a:solidFill>
                <a:latin typeface="+mj-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accent5"/>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accent5"/>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750" b="1" i="0" u="none" strike="noStrike" kern="1200" cap="all" spc="225" normalizeH="0" baseline="0" noProof="0" dirty="0">
                <a:ln>
                  <a:noFill/>
                </a:ln>
                <a:solidFill>
                  <a:srgbClr val="2C453E"/>
                </a:solidFill>
                <a:effectLst/>
                <a:uLnTx/>
                <a:uFillTx/>
                <a:latin typeface="Comic Sans MS" panose="030F0702030302020204" pitchFamily="66" charset="0"/>
                <a:ea typeface="+mn-ea"/>
                <a:cs typeface="Arial" panose="020B0604020202020204" pitchFamily="34" charset="0"/>
              </a:rPr>
              <a:t>Collection experiences rapid growth in the 70’s</a:t>
            </a:r>
          </a:p>
        </p:txBody>
      </p:sp>
      <p:sp>
        <p:nvSpPr>
          <p:cNvPr id="3" name="Rectangle: Rounded Corners 2">
            <a:extLst>
              <a:ext uri="{FF2B5EF4-FFF2-40B4-BE49-F238E27FC236}">
                <a16:creationId xmlns:a16="http://schemas.microsoft.com/office/drawing/2014/main" id="{2986C681-4EBA-4AA4-B53A-067A3756D2CE}"/>
              </a:ext>
            </a:extLst>
          </p:cNvPr>
          <p:cNvSpPr/>
          <p:nvPr/>
        </p:nvSpPr>
        <p:spPr>
          <a:xfrm>
            <a:off x="297719" y="1403069"/>
            <a:ext cx="1206510" cy="2620756"/>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Kalinga"/>
              <a:ea typeface="+mn-ea"/>
              <a:cs typeface="+mn-cs"/>
            </a:endParaRPr>
          </a:p>
        </p:txBody>
      </p:sp>
      <p:sp>
        <p:nvSpPr>
          <p:cNvPr id="46" name="Rectangle: Rounded Corners 45">
            <a:extLst>
              <a:ext uri="{FF2B5EF4-FFF2-40B4-BE49-F238E27FC236}">
                <a16:creationId xmlns:a16="http://schemas.microsoft.com/office/drawing/2014/main" id="{767760C0-5BAD-4F59-8AC8-DDCF2D596EFB}"/>
              </a:ext>
            </a:extLst>
          </p:cNvPr>
          <p:cNvSpPr/>
          <p:nvPr/>
        </p:nvSpPr>
        <p:spPr>
          <a:xfrm>
            <a:off x="1511368" y="1402519"/>
            <a:ext cx="1206510" cy="2620756"/>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Kalinga"/>
              <a:ea typeface="+mn-ea"/>
              <a:cs typeface="+mn-cs"/>
            </a:endParaRPr>
          </a:p>
        </p:txBody>
      </p:sp>
      <p:sp>
        <p:nvSpPr>
          <p:cNvPr id="47" name="Rectangle: Rounded Corners 46">
            <a:extLst>
              <a:ext uri="{FF2B5EF4-FFF2-40B4-BE49-F238E27FC236}">
                <a16:creationId xmlns:a16="http://schemas.microsoft.com/office/drawing/2014/main" id="{9F55A06D-D2C8-4F84-A937-8F87ED97E6BA}"/>
              </a:ext>
            </a:extLst>
          </p:cNvPr>
          <p:cNvSpPr/>
          <p:nvPr/>
        </p:nvSpPr>
        <p:spPr>
          <a:xfrm>
            <a:off x="2752191" y="1402519"/>
            <a:ext cx="1206510" cy="2620756"/>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Kalinga"/>
              <a:ea typeface="+mn-ea"/>
              <a:cs typeface="+mn-cs"/>
            </a:endParaRPr>
          </a:p>
        </p:txBody>
      </p:sp>
      <p:grpSp>
        <p:nvGrpSpPr>
          <p:cNvPr id="55" name="Group 54">
            <a:extLst>
              <a:ext uri="{FF2B5EF4-FFF2-40B4-BE49-F238E27FC236}">
                <a16:creationId xmlns:a16="http://schemas.microsoft.com/office/drawing/2014/main" id="{688A6886-6292-4171-935B-2F455A6E17DD}"/>
              </a:ext>
            </a:extLst>
          </p:cNvPr>
          <p:cNvGrpSpPr/>
          <p:nvPr/>
        </p:nvGrpSpPr>
        <p:grpSpPr>
          <a:xfrm>
            <a:off x="7592325" y="0"/>
            <a:ext cx="1551675" cy="681318"/>
            <a:chOff x="7592325" y="0"/>
            <a:chExt cx="1551675" cy="681318"/>
          </a:xfrm>
        </p:grpSpPr>
        <p:sp>
          <p:nvSpPr>
            <p:cNvPr id="56" name="Rectangle 55">
              <a:extLst>
                <a:ext uri="{FF2B5EF4-FFF2-40B4-BE49-F238E27FC236}">
                  <a16:creationId xmlns:a16="http://schemas.microsoft.com/office/drawing/2014/main" id="{C6B02478-885A-459E-8345-A58B6A8F1E81}"/>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57" name="Group 56">
              <a:extLst>
                <a:ext uri="{FF2B5EF4-FFF2-40B4-BE49-F238E27FC236}">
                  <a16:creationId xmlns:a16="http://schemas.microsoft.com/office/drawing/2014/main" id="{5810D203-6051-42A6-AC5A-6217BB8DB8CB}"/>
                </a:ext>
              </a:extLst>
            </p:cNvPr>
            <p:cNvGrpSpPr>
              <a:grpSpLocks noChangeAspect="1"/>
            </p:cNvGrpSpPr>
            <p:nvPr/>
          </p:nvGrpSpPr>
          <p:grpSpPr>
            <a:xfrm>
              <a:off x="7592325" y="162917"/>
              <a:ext cx="1343642" cy="360000"/>
              <a:chOff x="1191972" y="3839376"/>
              <a:chExt cx="3380028" cy="905606"/>
            </a:xfrm>
          </p:grpSpPr>
          <p:pic>
            <p:nvPicPr>
              <p:cNvPr id="58" name="Picture 2" descr="Bibliothèque du CNRC">
                <a:extLst>
                  <a:ext uri="{FF2B5EF4-FFF2-40B4-BE49-F238E27FC236}">
                    <a16:creationId xmlns:a16="http://schemas.microsoft.com/office/drawing/2014/main" id="{92DDF382-6512-4119-B6DB-C90FCC265B25}"/>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58">
                <a:extLst>
                  <a:ext uri="{FF2B5EF4-FFF2-40B4-BE49-F238E27FC236}">
                    <a16:creationId xmlns:a16="http://schemas.microsoft.com/office/drawing/2014/main" id="{A44B99B8-CC34-43F3-BF55-CBBA8CA60CC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2502398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46"/>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6" grpId="0" animBg="1"/>
      <p:bldP spid="46" grpId="1" animBg="1"/>
      <p:bldP spid="4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0BEC1-EF35-BAB3-C2F4-C39A61F3E9D7}"/>
              </a:ext>
            </a:extLst>
          </p:cNvPr>
          <p:cNvSpPr>
            <a:spLocks noGrp="1"/>
          </p:cNvSpPr>
          <p:nvPr>
            <p:ph type="title"/>
          </p:nvPr>
        </p:nvSpPr>
        <p:spPr/>
        <p:txBody>
          <a:bodyPr/>
          <a:lstStyle/>
          <a:p>
            <a:pPr defTabSz="914400"/>
            <a:r>
              <a:rPr lang="en-US" sz="2800" dirty="0">
                <a:solidFill>
                  <a:srgbClr val="006688"/>
                </a:solidFill>
                <a:latin typeface="Arial" panose="020B0604020202020204" pitchFamily="34" charset="0"/>
                <a:cs typeface="Arial" panose="020B0604020202020204" pitchFamily="34" charset="0"/>
              </a:rPr>
              <a:t>History of the National Science Library</a:t>
            </a:r>
          </a:p>
        </p:txBody>
      </p:sp>
      <p:sp>
        <p:nvSpPr>
          <p:cNvPr id="33" name="Text Placeholder 32">
            <a:extLst>
              <a:ext uri="{FF2B5EF4-FFF2-40B4-BE49-F238E27FC236}">
                <a16:creationId xmlns:a16="http://schemas.microsoft.com/office/drawing/2014/main" id="{F0AD177D-407F-4CF9-DAF9-100C008DC6D8}"/>
              </a:ext>
            </a:extLst>
          </p:cNvPr>
          <p:cNvSpPr>
            <a:spLocks noGrp="1"/>
          </p:cNvSpPr>
          <p:nvPr>
            <p:ph type="body" sz="quarter" idx="10"/>
          </p:nvPr>
        </p:nvSpPr>
        <p:spPr/>
        <p:txBody>
          <a:bodyPr/>
          <a:lstStyle/>
          <a:p>
            <a:r>
              <a:rPr lang="en-US" i="1" dirty="0">
                <a:solidFill>
                  <a:srgbClr val="006688"/>
                </a:solidFill>
                <a:latin typeface="Arial" panose="020B0604020202020204" pitchFamily="34" charset="0"/>
                <a:cs typeface="Arial" panose="020B0604020202020204" pitchFamily="34" charset="0"/>
              </a:rPr>
              <a:t>Books to bytes</a:t>
            </a:r>
          </a:p>
        </p:txBody>
      </p:sp>
      <p:sp>
        <p:nvSpPr>
          <p:cNvPr id="34" name="Text Placeholder 33">
            <a:extLst>
              <a:ext uri="{FF2B5EF4-FFF2-40B4-BE49-F238E27FC236}">
                <a16:creationId xmlns:a16="http://schemas.microsoft.com/office/drawing/2014/main" id="{69E5FFD3-F65E-BE06-4FE1-91AACD4B60E6}"/>
              </a:ext>
            </a:extLst>
          </p:cNvPr>
          <p:cNvSpPr>
            <a:spLocks noGrp="1"/>
          </p:cNvSpPr>
          <p:nvPr>
            <p:ph type="body" sz="quarter" idx="11"/>
          </p:nvPr>
        </p:nvSpPr>
        <p:spPr/>
        <p:txBody>
          <a:bodyPr/>
          <a:lstStyle/>
          <a:p>
            <a:r>
              <a:rPr lang="en-US" sz="2000" dirty="0">
                <a:latin typeface="Arial" panose="020B0604020202020204" pitchFamily="34" charset="0"/>
                <a:cs typeface="Arial" panose="020B0604020202020204" pitchFamily="34" charset="0"/>
              </a:rPr>
              <a:t>1924</a:t>
            </a:r>
          </a:p>
        </p:txBody>
      </p:sp>
      <p:sp>
        <p:nvSpPr>
          <p:cNvPr id="35" name="Text Placeholder 34">
            <a:extLst>
              <a:ext uri="{FF2B5EF4-FFF2-40B4-BE49-F238E27FC236}">
                <a16:creationId xmlns:a16="http://schemas.microsoft.com/office/drawing/2014/main" id="{409E85C6-B199-D5DD-3ADA-6F246660BE51}"/>
              </a:ext>
            </a:extLst>
          </p:cNvPr>
          <p:cNvSpPr>
            <a:spLocks noGrp="1"/>
          </p:cNvSpPr>
          <p:nvPr>
            <p:ph type="body" sz="quarter" idx="12"/>
          </p:nvPr>
        </p:nvSpPr>
        <p:spPr/>
        <p:txBody>
          <a:bodyPr/>
          <a:lstStyle/>
          <a:p>
            <a:r>
              <a:rPr lang="en-US" sz="2000" dirty="0">
                <a:latin typeface="Arial" panose="020B0604020202020204" pitchFamily="34" charset="0"/>
                <a:cs typeface="Arial" panose="020B0604020202020204" pitchFamily="34" charset="0"/>
              </a:rPr>
              <a:t>1928</a:t>
            </a:r>
          </a:p>
        </p:txBody>
      </p:sp>
      <p:sp>
        <p:nvSpPr>
          <p:cNvPr id="36" name="Text Placeholder 35">
            <a:extLst>
              <a:ext uri="{FF2B5EF4-FFF2-40B4-BE49-F238E27FC236}">
                <a16:creationId xmlns:a16="http://schemas.microsoft.com/office/drawing/2014/main" id="{FC7D97C1-4AF2-8B03-9557-8476E034F2CD}"/>
              </a:ext>
            </a:extLst>
          </p:cNvPr>
          <p:cNvSpPr>
            <a:spLocks noGrp="1"/>
          </p:cNvSpPr>
          <p:nvPr>
            <p:ph type="body" sz="quarter" idx="13"/>
          </p:nvPr>
        </p:nvSpPr>
        <p:spPr/>
        <p:txBody>
          <a:bodyPr/>
          <a:lstStyle/>
          <a:p>
            <a:r>
              <a:rPr lang="en-US" sz="2000" dirty="0">
                <a:latin typeface="Arial" panose="020B0604020202020204" pitchFamily="34" charset="0"/>
                <a:cs typeface="Arial" panose="020B0604020202020204" pitchFamily="34" charset="0"/>
              </a:rPr>
              <a:t>1932</a:t>
            </a:r>
          </a:p>
        </p:txBody>
      </p:sp>
      <p:sp>
        <p:nvSpPr>
          <p:cNvPr id="37" name="Text Placeholder 36">
            <a:extLst>
              <a:ext uri="{FF2B5EF4-FFF2-40B4-BE49-F238E27FC236}">
                <a16:creationId xmlns:a16="http://schemas.microsoft.com/office/drawing/2014/main" id="{E5C5B12D-A7CA-E406-05E8-E632F4B6EE6A}"/>
              </a:ext>
            </a:extLst>
          </p:cNvPr>
          <p:cNvSpPr>
            <a:spLocks noGrp="1"/>
          </p:cNvSpPr>
          <p:nvPr>
            <p:ph type="body" sz="quarter" idx="14"/>
          </p:nvPr>
        </p:nvSpPr>
        <p:spPr/>
        <p:txBody>
          <a:bodyPr/>
          <a:lstStyle/>
          <a:p>
            <a:r>
              <a:rPr lang="en-US" sz="2000" dirty="0">
                <a:latin typeface="Arial" panose="020B0604020202020204" pitchFamily="34" charset="0"/>
                <a:cs typeface="Arial" panose="020B0604020202020204" pitchFamily="34" charset="0"/>
              </a:rPr>
              <a:t>1957</a:t>
            </a:r>
          </a:p>
        </p:txBody>
      </p:sp>
      <p:sp>
        <p:nvSpPr>
          <p:cNvPr id="38" name="Text Placeholder 37">
            <a:extLst>
              <a:ext uri="{FF2B5EF4-FFF2-40B4-BE49-F238E27FC236}">
                <a16:creationId xmlns:a16="http://schemas.microsoft.com/office/drawing/2014/main" id="{38D954EA-FDF0-BD67-5BCA-C4E6C0570258}"/>
              </a:ext>
            </a:extLst>
          </p:cNvPr>
          <p:cNvSpPr>
            <a:spLocks noGrp="1"/>
          </p:cNvSpPr>
          <p:nvPr>
            <p:ph type="body" sz="quarter" idx="15"/>
          </p:nvPr>
        </p:nvSpPr>
        <p:spPr/>
        <p:txBody>
          <a:bodyPr/>
          <a:lstStyle/>
          <a:p>
            <a:r>
              <a:rPr lang="en-US" sz="2000" dirty="0">
                <a:latin typeface="Arial" panose="020B0604020202020204" pitchFamily="34" charset="0"/>
                <a:cs typeface="Arial" panose="020B0604020202020204" pitchFamily="34" charset="0"/>
              </a:rPr>
              <a:t>1966-68</a:t>
            </a:r>
          </a:p>
        </p:txBody>
      </p:sp>
      <p:sp>
        <p:nvSpPr>
          <p:cNvPr id="39" name="Text Placeholder 38">
            <a:extLst>
              <a:ext uri="{FF2B5EF4-FFF2-40B4-BE49-F238E27FC236}">
                <a16:creationId xmlns:a16="http://schemas.microsoft.com/office/drawing/2014/main" id="{74C027FF-4375-34D1-DD2D-077A5E5048B8}"/>
              </a:ext>
            </a:extLst>
          </p:cNvPr>
          <p:cNvSpPr>
            <a:spLocks noGrp="1"/>
          </p:cNvSpPr>
          <p:nvPr>
            <p:ph type="body" sz="quarter" idx="16"/>
          </p:nvPr>
        </p:nvSpPr>
        <p:spPr/>
        <p:txBody>
          <a:bodyPr/>
          <a:lstStyle/>
          <a:p>
            <a:r>
              <a:rPr lang="en-US" sz="2000" dirty="0">
                <a:latin typeface="Arial" panose="020B0604020202020204" pitchFamily="34" charset="0"/>
                <a:cs typeface="Arial" panose="020B0604020202020204" pitchFamily="34" charset="0"/>
              </a:rPr>
              <a:t>1972</a:t>
            </a:r>
          </a:p>
        </p:txBody>
      </p:sp>
      <p:sp>
        <p:nvSpPr>
          <p:cNvPr id="40" name="Text Placeholder 39">
            <a:extLst>
              <a:ext uri="{FF2B5EF4-FFF2-40B4-BE49-F238E27FC236}">
                <a16:creationId xmlns:a16="http://schemas.microsoft.com/office/drawing/2014/main" id="{861CCC4A-ABB1-E5C2-9E12-46F7917BF1A3}"/>
              </a:ext>
            </a:extLst>
          </p:cNvPr>
          <p:cNvSpPr>
            <a:spLocks noGrp="1"/>
          </p:cNvSpPr>
          <p:nvPr>
            <p:ph type="body" sz="quarter" idx="17"/>
          </p:nvPr>
        </p:nvSpPr>
        <p:spPr/>
        <p:txBody>
          <a:bodyPr/>
          <a:lstStyle/>
          <a:p>
            <a:r>
              <a:rPr lang="en-US" sz="2000" dirty="0">
                <a:latin typeface="Arial" panose="020B0604020202020204" pitchFamily="34" charset="0"/>
                <a:cs typeface="Arial" panose="020B0604020202020204" pitchFamily="34" charset="0"/>
              </a:rPr>
              <a:t>1974</a:t>
            </a:r>
          </a:p>
        </p:txBody>
      </p:sp>
      <p:sp>
        <p:nvSpPr>
          <p:cNvPr id="42" name="Text Placeholder 41">
            <a:extLst>
              <a:ext uri="{FF2B5EF4-FFF2-40B4-BE49-F238E27FC236}">
                <a16:creationId xmlns:a16="http://schemas.microsoft.com/office/drawing/2014/main" id="{60C2C10E-A9DF-0A88-FD06-AAED373E6F7B}"/>
              </a:ext>
            </a:extLst>
          </p:cNvPr>
          <p:cNvSpPr>
            <a:spLocks noGrp="1"/>
          </p:cNvSpPr>
          <p:nvPr>
            <p:ph type="body" sz="quarter" idx="19"/>
          </p:nvPr>
        </p:nvSpPr>
        <p:spPr>
          <a:xfrm>
            <a:off x="1554025" y="1961632"/>
            <a:ext cx="1137362"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en-US" dirty="0">
                <a:latin typeface="Comic Sans MS" panose="030F0702030302020204" pitchFamily="66" charset="0"/>
                <a:cs typeface="Arial" panose="020B0604020202020204" pitchFamily="34" charset="0"/>
              </a:rPr>
              <a:t>Collection</a:t>
            </a:r>
          </a:p>
          <a:p>
            <a:pPr algn="ctr"/>
            <a:r>
              <a:rPr lang="en-US" dirty="0">
                <a:latin typeface="Comic Sans MS" panose="030F0702030302020204" pitchFamily="66" charset="0"/>
                <a:cs typeface="Arial" panose="020B0604020202020204" pitchFamily="34" charset="0"/>
              </a:rPr>
              <a:t>~1000</a:t>
            </a:r>
          </a:p>
        </p:txBody>
      </p:sp>
      <p:sp>
        <p:nvSpPr>
          <p:cNvPr id="43" name="Text Placeholder 42">
            <a:extLst>
              <a:ext uri="{FF2B5EF4-FFF2-40B4-BE49-F238E27FC236}">
                <a16:creationId xmlns:a16="http://schemas.microsoft.com/office/drawing/2014/main" id="{B7BF25EF-B67F-5512-2328-DB7E1F24D297}"/>
              </a:ext>
            </a:extLst>
          </p:cNvPr>
          <p:cNvSpPr>
            <a:spLocks noGrp="1"/>
          </p:cNvSpPr>
          <p:nvPr>
            <p:ph type="body" sz="quarter" idx="20"/>
          </p:nvPr>
        </p:nvSpPr>
        <p:spPr>
          <a:xfrm>
            <a:off x="2772377" y="1961632"/>
            <a:ext cx="1137362"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en-US" dirty="0">
                <a:latin typeface="Comic Sans MS" panose="030F0702030302020204" pitchFamily="66" charset="0"/>
                <a:cs typeface="Arial" panose="020B0604020202020204" pitchFamily="34" charset="0"/>
              </a:rPr>
              <a:t>collection</a:t>
            </a:r>
          </a:p>
          <a:p>
            <a:pPr algn="ctr"/>
            <a:r>
              <a:rPr lang="en-US" dirty="0">
                <a:latin typeface="Comic Sans MS" panose="030F0702030302020204" pitchFamily="66" charset="0"/>
                <a:cs typeface="Arial" panose="020B0604020202020204" pitchFamily="34" charset="0"/>
              </a:rPr>
              <a:t>12,000</a:t>
            </a:r>
          </a:p>
        </p:txBody>
      </p:sp>
      <p:sp>
        <p:nvSpPr>
          <p:cNvPr id="44" name="Text Placeholder 43">
            <a:extLst>
              <a:ext uri="{FF2B5EF4-FFF2-40B4-BE49-F238E27FC236}">
                <a16:creationId xmlns:a16="http://schemas.microsoft.com/office/drawing/2014/main" id="{C2622665-16C0-EF64-AD73-916BC43A15FF}"/>
              </a:ext>
            </a:extLst>
          </p:cNvPr>
          <p:cNvSpPr>
            <a:spLocks noGrp="1"/>
          </p:cNvSpPr>
          <p:nvPr>
            <p:ph type="body" sz="quarter" idx="21"/>
          </p:nvPr>
        </p:nvSpPr>
        <p:spPr>
          <a:xfrm>
            <a:off x="4007663" y="1961632"/>
            <a:ext cx="1137362"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en-US" dirty="0">
                <a:latin typeface="Comic Sans MS" panose="030F0702030302020204" pitchFamily="66" charset="0"/>
                <a:cs typeface="Arial" panose="020B0604020202020204" pitchFamily="34" charset="0"/>
              </a:rPr>
              <a:t>collection</a:t>
            </a:r>
          </a:p>
          <a:p>
            <a:pPr algn="ctr"/>
            <a:r>
              <a:rPr lang="en-US" dirty="0">
                <a:latin typeface="Comic Sans MS" panose="030F0702030302020204" pitchFamily="66" charset="0"/>
                <a:cs typeface="Arial" panose="020B0604020202020204" pitchFamily="34" charset="0"/>
              </a:rPr>
              <a:t>350,000</a:t>
            </a:r>
          </a:p>
        </p:txBody>
      </p:sp>
      <p:sp>
        <p:nvSpPr>
          <p:cNvPr id="45" name="Text Placeholder 44">
            <a:extLst>
              <a:ext uri="{FF2B5EF4-FFF2-40B4-BE49-F238E27FC236}">
                <a16:creationId xmlns:a16="http://schemas.microsoft.com/office/drawing/2014/main" id="{2EEB00CC-5AF8-6E44-9C8D-A4E813DE944B}"/>
              </a:ext>
            </a:extLst>
          </p:cNvPr>
          <p:cNvSpPr>
            <a:spLocks noGrp="1"/>
          </p:cNvSpPr>
          <p:nvPr>
            <p:ph type="body" sz="quarter" idx="22"/>
          </p:nvPr>
        </p:nvSpPr>
        <p:spPr>
          <a:xfrm>
            <a:off x="5226016" y="1961632"/>
            <a:ext cx="1137362"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en-US" dirty="0">
                <a:latin typeface="Comic Sans MS" panose="030F0702030302020204" pitchFamily="66" charset="0"/>
                <a:cs typeface="Arial" panose="020B0604020202020204" pitchFamily="34" charset="0"/>
              </a:rPr>
              <a:t>Collection</a:t>
            </a:r>
          </a:p>
          <a:p>
            <a:pPr algn="ctr"/>
            <a:r>
              <a:rPr lang="en-US" dirty="0">
                <a:latin typeface="Comic Sans MS" panose="030F0702030302020204" pitchFamily="66" charset="0"/>
                <a:cs typeface="Arial" panose="020B0604020202020204" pitchFamily="34" charset="0"/>
              </a:rPr>
              <a:t>725,000</a:t>
            </a:r>
          </a:p>
        </p:txBody>
      </p:sp>
      <p:sp>
        <p:nvSpPr>
          <p:cNvPr id="48" name="Text Placeholder 47">
            <a:extLst>
              <a:ext uri="{FF2B5EF4-FFF2-40B4-BE49-F238E27FC236}">
                <a16:creationId xmlns:a16="http://schemas.microsoft.com/office/drawing/2014/main" id="{DD3071A1-5C84-4F98-C92F-D6D09598D858}"/>
              </a:ext>
            </a:extLst>
          </p:cNvPr>
          <p:cNvSpPr>
            <a:spLocks noGrp="1"/>
          </p:cNvSpPr>
          <p:nvPr>
            <p:ph type="body" sz="quarter" idx="25"/>
          </p:nvPr>
        </p:nvSpPr>
        <p:spPr>
          <a:xfrm>
            <a:off x="320827" y="2493913"/>
            <a:ext cx="1137362" cy="1421025"/>
          </a:xfrm>
        </p:spPr>
        <p:txBody>
          <a:bodyPr/>
          <a:lstStyle/>
          <a:p>
            <a:pPr lvl="0"/>
            <a:r>
              <a:rPr lang="en-CA" dirty="0"/>
              <a:t>The National Research Council of Canada is officially named and the NRC library is born</a:t>
            </a:r>
            <a:endParaRPr lang="en-US" dirty="0"/>
          </a:p>
        </p:txBody>
      </p:sp>
      <p:sp>
        <p:nvSpPr>
          <p:cNvPr id="49" name="Text Placeholder 48">
            <a:extLst>
              <a:ext uri="{FF2B5EF4-FFF2-40B4-BE49-F238E27FC236}">
                <a16:creationId xmlns:a16="http://schemas.microsoft.com/office/drawing/2014/main" id="{B467735C-B175-F6AB-DCAA-503500275376}"/>
              </a:ext>
            </a:extLst>
          </p:cNvPr>
          <p:cNvSpPr>
            <a:spLocks noGrp="1"/>
          </p:cNvSpPr>
          <p:nvPr>
            <p:ph type="body" sz="quarter" idx="26"/>
          </p:nvPr>
        </p:nvSpPr>
        <p:spPr>
          <a:xfrm>
            <a:off x="1542373" y="2516750"/>
            <a:ext cx="1137362" cy="1398188"/>
          </a:xfrm>
        </p:spPr>
        <p:txBody>
          <a:bodyPr/>
          <a:lstStyle/>
          <a:p>
            <a:r>
              <a:rPr lang="en-CA" dirty="0"/>
              <a:t>Appointment of the NRC's first official chief librarian, Margaret Gill</a:t>
            </a:r>
            <a:endParaRPr lang="en-US" dirty="0"/>
          </a:p>
        </p:txBody>
      </p:sp>
      <p:sp>
        <p:nvSpPr>
          <p:cNvPr id="50" name="Text Placeholder 49">
            <a:extLst>
              <a:ext uri="{FF2B5EF4-FFF2-40B4-BE49-F238E27FC236}">
                <a16:creationId xmlns:a16="http://schemas.microsoft.com/office/drawing/2014/main" id="{8A77660C-38AC-71B1-1D17-BB3A9EFB43C6}"/>
              </a:ext>
            </a:extLst>
          </p:cNvPr>
          <p:cNvSpPr>
            <a:spLocks noGrp="1"/>
          </p:cNvSpPr>
          <p:nvPr>
            <p:ph type="body" sz="quarter" idx="27"/>
          </p:nvPr>
        </p:nvSpPr>
        <p:spPr>
          <a:xfrm>
            <a:off x="2763918" y="2493912"/>
            <a:ext cx="1159990" cy="1445174"/>
          </a:xfrm>
        </p:spPr>
        <p:txBody>
          <a:bodyPr/>
          <a:lstStyle/>
          <a:p>
            <a:pPr lvl="0"/>
            <a:r>
              <a:rPr lang="en-CA" dirty="0"/>
              <a:t>Collection moved to new NRC Laboratories </a:t>
            </a:r>
            <a:r>
              <a:rPr lang="en-CA" i="1" dirty="0"/>
              <a:t>’Temple of Science</a:t>
            </a:r>
            <a:r>
              <a:rPr lang="en-CA" dirty="0"/>
              <a:t>’ at 100 Sussex Drive</a:t>
            </a:r>
            <a:endParaRPr lang="en-US" dirty="0"/>
          </a:p>
        </p:txBody>
      </p:sp>
      <p:sp>
        <p:nvSpPr>
          <p:cNvPr id="51" name="Text Placeholder 50">
            <a:extLst>
              <a:ext uri="{FF2B5EF4-FFF2-40B4-BE49-F238E27FC236}">
                <a16:creationId xmlns:a16="http://schemas.microsoft.com/office/drawing/2014/main" id="{95674948-0FF2-B0F9-2258-771AC96E1D8C}"/>
              </a:ext>
            </a:extLst>
          </p:cNvPr>
          <p:cNvSpPr>
            <a:spLocks noGrp="1"/>
          </p:cNvSpPr>
          <p:nvPr>
            <p:ph type="body" sz="quarter" idx="28"/>
          </p:nvPr>
        </p:nvSpPr>
        <p:spPr>
          <a:xfrm>
            <a:off x="4008091" y="2516750"/>
            <a:ext cx="1137362" cy="1398188"/>
          </a:xfrm>
        </p:spPr>
        <p:txBody>
          <a:bodyPr/>
          <a:lstStyle/>
          <a:p>
            <a:r>
              <a:rPr lang="en-CA" dirty="0"/>
              <a:t>The NRC Library unofficially takes on the role of National Science Library (NSL);  Margaret Gill retires – replaced by visionary Jack E. Brown</a:t>
            </a:r>
            <a:endParaRPr lang="en-US" dirty="0"/>
          </a:p>
        </p:txBody>
      </p:sp>
      <p:sp>
        <p:nvSpPr>
          <p:cNvPr id="52" name="Text Placeholder 51">
            <a:extLst>
              <a:ext uri="{FF2B5EF4-FFF2-40B4-BE49-F238E27FC236}">
                <a16:creationId xmlns:a16="http://schemas.microsoft.com/office/drawing/2014/main" id="{D6240F8C-0E61-26D6-6124-6310C8B20E58}"/>
              </a:ext>
            </a:extLst>
          </p:cNvPr>
          <p:cNvSpPr>
            <a:spLocks noGrp="1"/>
          </p:cNvSpPr>
          <p:nvPr>
            <p:ph type="body" sz="quarter" idx="29"/>
          </p:nvPr>
        </p:nvSpPr>
        <p:spPr>
          <a:xfrm>
            <a:off x="5229636" y="2516750"/>
            <a:ext cx="1137362" cy="1398188"/>
          </a:xfrm>
        </p:spPr>
        <p:txBody>
          <a:bodyPr/>
          <a:lstStyle/>
          <a:p>
            <a:pPr lvl="0"/>
            <a:r>
              <a:rPr lang="en-US" b="1" dirty="0"/>
              <a:t>1966</a:t>
            </a:r>
            <a:r>
              <a:rPr lang="en-US" dirty="0"/>
              <a:t> NSL is made official; </a:t>
            </a:r>
            <a:br>
              <a:rPr lang="en-US" dirty="0"/>
            </a:br>
            <a:r>
              <a:rPr lang="en-US" b="1" dirty="0"/>
              <a:t>1968</a:t>
            </a:r>
            <a:r>
              <a:rPr lang="en-CA" dirty="0"/>
              <a:t> NSL develops CAN/SDI – 1st computerized national Selective Information Service</a:t>
            </a:r>
            <a:endParaRPr lang="en-US" dirty="0"/>
          </a:p>
          <a:p>
            <a:pPr lvl="0"/>
            <a:endParaRPr lang="en-US" dirty="0"/>
          </a:p>
        </p:txBody>
      </p:sp>
      <p:sp>
        <p:nvSpPr>
          <p:cNvPr id="53" name="Text Placeholder 52">
            <a:extLst>
              <a:ext uri="{FF2B5EF4-FFF2-40B4-BE49-F238E27FC236}">
                <a16:creationId xmlns:a16="http://schemas.microsoft.com/office/drawing/2014/main" id="{88369070-5FC0-FFD9-2175-3F867762343D}"/>
              </a:ext>
            </a:extLst>
          </p:cNvPr>
          <p:cNvSpPr>
            <a:spLocks noGrp="1"/>
          </p:cNvSpPr>
          <p:nvPr>
            <p:ph type="body" sz="quarter" idx="30"/>
          </p:nvPr>
        </p:nvSpPr>
        <p:spPr>
          <a:xfrm>
            <a:off x="6451181" y="2516750"/>
            <a:ext cx="1137362" cy="1398188"/>
          </a:xfrm>
        </p:spPr>
        <p:txBody>
          <a:bodyPr/>
          <a:lstStyle/>
          <a:p>
            <a:r>
              <a:rPr lang="en-CA" dirty="0"/>
              <a:t>NSL releases CAN/OLE (Canadian Online Enquiry) - the first real-time information retrieval system in Canada.</a:t>
            </a:r>
          </a:p>
        </p:txBody>
      </p:sp>
      <p:sp>
        <p:nvSpPr>
          <p:cNvPr id="54" name="Text Placeholder 53">
            <a:extLst>
              <a:ext uri="{FF2B5EF4-FFF2-40B4-BE49-F238E27FC236}">
                <a16:creationId xmlns:a16="http://schemas.microsoft.com/office/drawing/2014/main" id="{B0ACC004-5E19-4971-6406-A15FB9B83D24}"/>
              </a:ext>
            </a:extLst>
          </p:cNvPr>
          <p:cNvSpPr>
            <a:spLocks noGrp="1"/>
          </p:cNvSpPr>
          <p:nvPr>
            <p:ph type="body" sz="quarter" idx="31"/>
          </p:nvPr>
        </p:nvSpPr>
        <p:spPr>
          <a:xfrm>
            <a:off x="7672728" y="2516750"/>
            <a:ext cx="1137362" cy="1398188"/>
          </a:xfrm>
        </p:spPr>
        <p:txBody>
          <a:bodyPr/>
          <a:lstStyle/>
          <a:p>
            <a:r>
              <a:rPr lang="en-CA" dirty="0"/>
              <a:t>NSL and TIS unify to form NRC-CISTI</a:t>
            </a:r>
            <a:r>
              <a:rPr lang="en-US" dirty="0"/>
              <a:t>;  Grand opening of CISTI’s new home at M-55 ‘</a:t>
            </a:r>
            <a:r>
              <a:rPr lang="en-US" i="1" dirty="0"/>
              <a:t>the house that Jack built</a:t>
            </a:r>
            <a:r>
              <a:rPr lang="en-US" dirty="0"/>
              <a:t>’ </a:t>
            </a:r>
            <a:endParaRPr lang="en-CA" dirty="0"/>
          </a:p>
        </p:txBody>
      </p:sp>
      <p:pic>
        <p:nvPicPr>
          <p:cNvPr id="93" name="Picture Placeholder 60">
            <a:extLst>
              <a:ext uri="{FF2B5EF4-FFF2-40B4-BE49-F238E27FC236}">
                <a16:creationId xmlns:a16="http://schemas.microsoft.com/office/drawing/2014/main" id="{6AE9965E-A5BD-DD57-DC8D-29996B2C086F}"/>
              </a:ext>
            </a:extLst>
          </p:cNvPr>
          <p:cNvPicPr>
            <a:picLocks noGrp="1" noChangeAspect="1"/>
          </p:cNvPicPr>
          <p:nvPr>
            <p:ph type="pic" sz="quarter" idx="34"/>
          </p:nvPr>
        </p:nvPicPr>
        <p:blipFill>
          <a:blip r:embed="rId3">
            <a:extLst>
              <a:ext uri="{28A0092B-C50C-407E-A947-70E740481C1C}">
                <a14:useLocalDpi xmlns:a14="http://schemas.microsoft.com/office/drawing/2010/main" val="0"/>
              </a:ext>
            </a:extLst>
          </a:blip>
          <a:srcRect t="20221" b="20221"/>
          <a:stretch/>
        </p:blipFill>
        <p:spPr>
          <a:xfrm>
            <a:off x="1310259" y="4023826"/>
            <a:ext cx="1282446" cy="1119674"/>
          </a:xfrm>
        </p:spPr>
      </p:pic>
      <p:pic>
        <p:nvPicPr>
          <p:cNvPr id="128" name="Picture Placeholder 127">
            <a:extLst>
              <a:ext uri="{FF2B5EF4-FFF2-40B4-BE49-F238E27FC236}">
                <a16:creationId xmlns:a16="http://schemas.microsoft.com/office/drawing/2014/main" id="{01D933D4-986B-D378-61F0-D306A4E4FD1A}"/>
              </a:ext>
            </a:extLst>
          </p:cNvPr>
          <p:cNvPicPr>
            <a:picLocks noGrp="1" noChangeAspect="1"/>
          </p:cNvPicPr>
          <p:nvPr>
            <p:ph type="pic" sz="quarter" idx="35"/>
          </p:nvPr>
        </p:nvPicPr>
        <p:blipFill>
          <a:blip r:embed="rId4">
            <a:extLst>
              <a:ext uri="{28A0092B-C50C-407E-A947-70E740481C1C}">
                <a14:useLocalDpi xmlns:a14="http://schemas.microsoft.com/office/drawing/2010/main" val="0"/>
              </a:ext>
            </a:extLst>
          </a:blip>
          <a:srcRect l="5003" r="5003"/>
          <a:stretch/>
        </p:blipFill>
        <p:spPr>
          <a:xfrm>
            <a:off x="2620518" y="4023826"/>
            <a:ext cx="1282446" cy="1119674"/>
          </a:xfrm>
        </p:spPr>
      </p:pic>
      <p:pic>
        <p:nvPicPr>
          <p:cNvPr id="129" name="Picture Placeholder 60">
            <a:extLst>
              <a:ext uri="{FF2B5EF4-FFF2-40B4-BE49-F238E27FC236}">
                <a16:creationId xmlns:a16="http://schemas.microsoft.com/office/drawing/2014/main" id="{7BBE4F65-B430-48D1-FDA2-80F722D035A9}"/>
              </a:ext>
            </a:extLst>
          </p:cNvPr>
          <p:cNvPicPr>
            <a:picLocks noGrp="1" noChangeAspect="1"/>
          </p:cNvPicPr>
          <p:nvPr>
            <p:ph type="pic" sz="quarter" idx="36"/>
          </p:nvPr>
        </p:nvPicPr>
        <p:blipFill>
          <a:blip r:embed="rId5">
            <a:extLst>
              <a:ext uri="{28A0092B-C50C-407E-A947-70E740481C1C}">
                <a14:useLocalDpi xmlns:a14="http://schemas.microsoft.com/office/drawing/2010/main" val="0"/>
              </a:ext>
            </a:extLst>
          </a:blip>
          <a:srcRect l="4069" r="4069"/>
          <a:stretch/>
        </p:blipFill>
        <p:spPr>
          <a:xfrm>
            <a:off x="3930777" y="4023826"/>
            <a:ext cx="1282446" cy="1119674"/>
          </a:xfrm>
        </p:spPr>
      </p:pic>
      <p:pic>
        <p:nvPicPr>
          <p:cNvPr id="130" name="Picture Placeholder 60">
            <a:extLst>
              <a:ext uri="{FF2B5EF4-FFF2-40B4-BE49-F238E27FC236}">
                <a16:creationId xmlns:a16="http://schemas.microsoft.com/office/drawing/2014/main" id="{C91B75E7-4969-2616-EF04-BD0952FF1582}"/>
              </a:ext>
            </a:extLst>
          </p:cNvPr>
          <p:cNvPicPr>
            <a:picLocks noGrp="1" noChangeAspect="1"/>
          </p:cNvPicPr>
          <p:nvPr>
            <p:ph type="pic" sz="quarter" idx="37"/>
          </p:nvPr>
        </p:nvPicPr>
        <p:blipFill>
          <a:blip r:embed="rId6">
            <a:extLst>
              <a:ext uri="{28A0092B-C50C-407E-A947-70E740481C1C}">
                <a14:useLocalDpi xmlns:a14="http://schemas.microsoft.com/office/drawing/2010/main" val="0"/>
              </a:ext>
            </a:extLst>
          </a:blip>
          <a:srcRect t="2583" b="2583"/>
          <a:stretch/>
        </p:blipFill>
        <p:spPr>
          <a:xfrm>
            <a:off x="5241036" y="4023826"/>
            <a:ext cx="1282446" cy="1119674"/>
          </a:xfrm>
        </p:spPr>
      </p:pic>
      <p:pic>
        <p:nvPicPr>
          <p:cNvPr id="136" name="Picture Placeholder 135">
            <a:extLst>
              <a:ext uri="{FF2B5EF4-FFF2-40B4-BE49-F238E27FC236}">
                <a16:creationId xmlns:a16="http://schemas.microsoft.com/office/drawing/2014/main" id="{52D6E37D-4A60-7A6F-5F48-2F8D12D7993D}"/>
              </a:ext>
            </a:extLst>
          </p:cNvPr>
          <p:cNvPicPr>
            <a:picLocks noGrp="1" noChangeAspect="1"/>
          </p:cNvPicPr>
          <p:nvPr>
            <p:ph type="pic" sz="quarter" idx="33"/>
          </p:nvPr>
        </p:nvPicPr>
        <p:blipFill>
          <a:blip r:embed="rId7">
            <a:extLst>
              <a:ext uri="{28A0092B-C50C-407E-A947-70E740481C1C}">
                <a14:useLocalDpi xmlns:a14="http://schemas.microsoft.com/office/drawing/2010/main" val="0"/>
              </a:ext>
            </a:extLst>
          </a:blip>
          <a:srcRect t="178" b="178"/>
          <a:stretch/>
        </p:blipFill>
        <p:spPr>
          <a:xfrm>
            <a:off x="7861554" y="4023826"/>
            <a:ext cx="1282446" cy="1119674"/>
          </a:xfrm>
        </p:spPr>
      </p:pic>
      <p:grpSp>
        <p:nvGrpSpPr>
          <p:cNvPr id="6" name="Group 5">
            <a:extLst>
              <a:ext uri="{FF2B5EF4-FFF2-40B4-BE49-F238E27FC236}">
                <a16:creationId xmlns:a16="http://schemas.microsoft.com/office/drawing/2014/main" id="{15C7119C-ED9A-4474-A31F-9BC0A11AE5CD}"/>
              </a:ext>
            </a:extLst>
          </p:cNvPr>
          <p:cNvGrpSpPr/>
          <p:nvPr/>
        </p:nvGrpSpPr>
        <p:grpSpPr>
          <a:xfrm>
            <a:off x="366308" y="2399924"/>
            <a:ext cx="8390664" cy="121374"/>
            <a:chOff x="366308" y="2457074"/>
            <a:chExt cx="8390664" cy="121374"/>
          </a:xfrm>
        </p:grpSpPr>
        <p:sp>
          <p:nvSpPr>
            <p:cNvPr id="198" name="Oval 197">
              <a:extLst>
                <a:ext uri="{FF2B5EF4-FFF2-40B4-BE49-F238E27FC236}">
                  <a16:creationId xmlns:a16="http://schemas.microsoft.com/office/drawing/2014/main" id="{2D12B516-AE4B-E99D-87BC-5CFB36C71D26}"/>
                </a:ext>
                <a:ext uri="{C183D7F6-B498-43B3-948B-1728B52AA6E4}">
                  <adec:decorative xmlns:adec="http://schemas.microsoft.com/office/drawing/2017/decorative" val="1"/>
                </a:ext>
              </a:extLst>
            </p:cNvPr>
            <p:cNvSpPr/>
            <p:nvPr/>
          </p:nvSpPr>
          <p:spPr>
            <a:xfrm>
              <a:off x="366308"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grpSp>
          <p:nvGrpSpPr>
            <p:cNvPr id="5" name="Group 4">
              <a:extLst>
                <a:ext uri="{FF2B5EF4-FFF2-40B4-BE49-F238E27FC236}">
                  <a16:creationId xmlns:a16="http://schemas.microsoft.com/office/drawing/2014/main" id="{727876E8-1681-44E8-8A6D-1D606FCD23A3}"/>
                </a:ext>
              </a:extLst>
            </p:cNvPr>
            <p:cNvGrpSpPr/>
            <p:nvPr/>
          </p:nvGrpSpPr>
          <p:grpSpPr>
            <a:xfrm>
              <a:off x="424622" y="2457074"/>
              <a:ext cx="8332350" cy="121374"/>
              <a:chOff x="424622" y="2457074"/>
              <a:chExt cx="8332350" cy="121374"/>
            </a:xfrm>
          </p:grpSpPr>
          <p:cxnSp>
            <p:nvCxnSpPr>
              <p:cNvPr id="197" name="Straight Connector 196">
                <a:extLst>
                  <a:ext uri="{FF2B5EF4-FFF2-40B4-BE49-F238E27FC236}">
                    <a16:creationId xmlns:a16="http://schemas.microsoft.com/office/drawing/2014/main" id="{1F381126-271C-1720-6DED-3BE35E703848}"/>
                  </a:ext>
                  <a:ext uri="{C183D7F6-B498-43B3-948B-1728B52AA6E4}">
                    <adec:decorative xmlns:adec="http://schemas.microsoft.com/office/drawing/2017/decorative" val="1"/>
                  </a:ext>
                </a:extLst>
              </p:cNvPr>
              <p:cNvCxnSpPr>
                <a:cxnSpLocks/>
              </p:cNvCxnSpPr>
              <p:nvPr/>
            </p:nvCxnSpPr>
            <p:spPr>
              <a:xfrm>
                <a:off x="424622" y="2513364"/>
                <a:ext cx="8332350"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9" name="Oval 198">
                <a:extLst>
                  <a:ext uri="{FF2B5EF4-FFF2-40B4-BE49-F238E27FC236}">
                    <a16:creationId xmlns:a16="http://schemas.microsoft.com/office/drawing/2014/main" id="{73AB57EF-D66D-7698-9C70-CA3208C722DE}"/>
                  </a:ext>
                  <a:ext uri="{C183D7F6-B498-43B3-948B-1728B52AA6E4}">
                    <adec:decorative xmlns:adec="http://schemas.microsoft.com/office/drawing/2017/decorative" val="1"/>
                  </a:ext>
                </a:extLst>
              </p:cNvPr>
              <p:cNvSpPr/>
              <p:nvPr/>
            </p:nvSpPr>
            <p:spPr>
              <a:xfrm>
                <a:off x="1595227"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0" name="Oval 199">
                <a:extLst>
                  <a:ext uri="{FF2B5EF4-FFF2-40B4-BE49-F238E27FC236}">
                    <a16:creationId xmlns:a16="http://schemas.microsoft.com/office/drawing/2014/main" id="{3F8EE38E-93BB-78BF-1C39-81F6D9D0BFFB}"/>
                  </a:ext>
                  <a:ext uri="{C183D7F6-B498-43B3-948B-1728B52AA6E4}">
                    <adec:decorative xmlns:adec="http://schemas.microsoft.com/office/drawing/2017/decorative" val="1"/>
                  </a:ext>
                </a:extLst>
              </p:cNvPr>
              <p:cNvSpPr/>
              <p:nvPr/>
            </p:nvSpPr>
            <p:spPr>
              <a:xfrm>
                <a:off x="2824145"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1" name="Oval 200">
                <a:extLst>
                  <a:ext uri="{FF2B5EF4-FFF2-40B4-BE49-F238E27FC236}">
                    <a16:creationId xmlns:a16="http://schemas.microsoft.com/office/drawing/2014/main" id="{83287EF5-C4D9-4753-753C-1E8877024C7C}"/>
                  </a:ext>
                  <a:ext uri="{C183D7F6-B498-43B3-948B-1728B52AA6E4}">
                    <adec:decorative xmlns:adec="http://schemas.microsoft.com/office/drawing/2017/decorative" val="1"/>
                  </a:ext>
                </a:extLst>
              </p:cNvPr>
              <p:cNvSpPr/>
              <p:nvPr/>
            </p:nvSpPr>
            <p:spPr>
              <a:xfrm>
                <a:off x="4053064"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2" name="Oval 201">
                <a:extLst>
                  <a:ext uri="{FF2B5EF4-FFF2-40B4-BE49-F238E27FC236}">
                    <a16:creationId xmlns:a16="http://schemas.microsoft.com/office/drawing/2014/main" id="{E54E7BCA-C214-AFA3-287A-8F628B0891C7}"/>
                  </a:ext>
                  <a:ext uri="{C183D7F6-B498-43B3-948B-1728B52AA6E4}">
                    <adec:decorative xmlns:adec="http://schemas.microsoft.com/office/drawing/2017/decorative" val="1"/>
                  </a:ext>
                </a:extLst>
              </p:cNvPr>
              <p:cNvSpPr/>
              <p:nvPr/>
            </p:nvSpPr>
            <p:spPr>
              <a:xfrm>
                <a:off x="5281982"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3" name="Oval 202">
                <a:extLst>
                  <a:ext uri="{FF2B5EF4-FFF2-40B4-BE49-F238E27FC236}">
                    <a16:creationId xmlns:a16="http://schemas.microsoft.com/office/drawing/2014/main" id="{8D8CA0A3-F5DD-0F8C-009F-0B4044AC0354}"/>
                  </a:ext>
                  <a:ext uri="{C183D7F6-B498-43B3-948B-1728B52AA6E4}">
                    <adec:decorative xmlns:adec="http://schemas.microsoft.com/office/drawing/2017/decorative" val="1"/>
                  </a:ext>
                </a:extLst>
              </p:cNvPr>
              <p:cNvSpPr/>
              <p:nvPr/>
            </p:nvSpPr>
            <p:spPr>
              <a:xfrm>
                <a:off x="6510901"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4" name="Oval 203">
                <a:extLst>
                  <a:ext uri="{FF2B5EF4-FFF2-40B4-BE49-F238E27FC236}">
                    <a16:creationId xmlns:a16="http://schemas.microsoft.com/office/drawing/2014/main" id="{E442B147-42B4-B75B-2347-FF51308ECE65}"/>
                  </a:ext>
                  <a:ext uri="{C183D7F6-B498-43B3-948B-1728B52AA6E4}">
                    <adec:decorative xmlns:adec="http://schemas.microsoft.com/office/drawing/2017/decorative" val="1"/>
                  </a:ext>
                </a:extLst>
              </p:cNvPr>
              <p:cNvSpPr/>
              <p:nvPr/>
            </p:nvSpPr>
            <p:spPr>
              <a:xfrm>
                <a:off x="7739819"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grpSp>
      </p:grpSp>
      <p:pic>
        <p:nvPicPr>
          <p:cNvPr id="7" name="Picture Placeholder 6">
            <a:extLst>
              <a:ext uri="{FF2B5EF4-FFF2-40B4-BE49-F238E27FC236}">
                <a16:creationId xmlns:a16="http://schemas.microsoft.com/office/drawing/2014/main" id="{5F4E75FB-F54F-4CE3-A81F-AFDE018F08B4}"/>
              </a:ext>
            </a:extLst>
          </p:cNvPr>
          <p:cNvPicPr>
            <a:picLocks noGrp="1" noChangeAspect="1"/>
          </p:cNvPicPr>
          <p:nvPr>
            <p:ph type="pic" sz="quarter" idx="38"/>
          </p:nvPr>
        </p:nvPicPr>
        <p:blipFill>
          <a:blip r:embed="rId8">
            <a:extLst>
              <a:ext uri="{28A0092B-C50C-407E-A947-70E740481C1C}">
                <a14:useLocalDpi xmlns:a14="http://schemas.microsoft.com/office/drawing/2010/main" val="0"/>
              </a:ext>
            </a:extLst>
          </a:blip>
          <a:srcRect t="17549" b="17549"/>
          <a:stretch>
            <a:fillRect/>
          </a:stretch>
        </p:blipFill>
        <p:spPr>
          <a:xfrm>
            <a:off x="6551613" y="4024313"/>
            <a:ext cx="1282700" cy="1119187"/>
          </a:xfrm>
        </p:spPr>
      </p:pic>
      <p:sp>
        <p:nvSpPr>
          <p:cNvPr id="61" name="Text Placeholder 41">
            <a:extLst>
              <a:ext uri="{FF2B5EF4-FFF2-40B4-BE49-F238E27FC236}">
                <a16:creationId xmlns:a16="http://schemas.microsoft.com/office/drawing/2014/main" id="{FA3E7966-E880-432F-AB86-4CCD353B5F28}"/>
              </a:ext>
            </a:extLst>
          </p:cNvPr>
          <p:cNvSpPr txBox="1">
            <a:spLocks/>
          </p:cNvSpPr>
          <p:nvPr/>
        </p:nvSpPr>
        <p:spPr>
          <a:xfrm>
            <a:off x="318739" y="1949049"/>
            <a:ext cx="1137362" cy="42339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lvl1pPr marL="0" indent="0" algn="l" defTabSz="685800" rtl="0" eaLnBrk="1" latinLnBrk="0" hangingPunct="1">
              <a:lnSpc>
                <a:spcPct val="90000"/>
              </a:lnSpc>
              <a:spcBef>
                <a:spcPts val="750"/>
              </a:spcBef>
              <a:buFont typeface="Arial" panose="020B0604020202020204" pitchFamily="34" charset="0"/>
              <a:buNone/>
              <a:defRPr sz="750" b="1" kern="1200" cap="all" spc="225" baseline="0">
                <a:solidFill>
                  <a:schemeClr val="accent5"/>
                </a:solidFill>
                <a:latin typeface="+mj-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accent5"/>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accent5"/>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750" b="1" i="0" u="none" strike="noStrike" kern="1200" cap="all" spc="225" normalizeH="0" baseline="0" noProof="0" dirty="0">
                <a:ln>
                  <a:noFill/>
                </a:ln>
                <a:solidFill>
                  <a:srgbClr val="2C453E"/>
                </a:solidFill>
                <a:effectLst/>
                <a:uLnTx/>
                <a:uFillTx/>
                <a:latin typeface="Comic Sans MS" panose="030F0702030302020204" pitchFamily="66" charset="0"/>
                <a:ea typeface="+mn-ea"/>
                <a:cs typeface="Arial" panose="020B0604020202020204" pitchFamily="34" charset="0"/>
              </a:rPr>
              <a:t>Collection</a:t>
            </a:r>
          </a:p>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750" b="1" i="0" u="none" strike="noStrike" kern="1200" cap="none" spc="225" normalizeH="0" baseline="0" noProof="0" dirty="0">
                <a:ln>
                  <a:noFill/>
                </a:ln>
                <a:solidFill>
                  <a:srgbClr val="2C453E"/>
                </a:solidFill>
                <a:effectLst/>
                <a:uLnTx/>
                <a:uFillTx/>
                <a:latin typeface="Comic Sans MS" panose="030F0702030302020204" pitchFamily="66" charset="0"/>
                <a:ea typeface="+mn-ea"/>
                <a:cs typeface="Arial" panose="020B0604020202020204" pitchFamily="34" charset="0"/>
              </a:rPr>
              <a:t>Negligible</a:t>
            </a:r>
          </a:p>
        </p:txBody>
      </p:sp>
      <p:sp>
        <p:nvSpPr>
          <p:cNvPr id="62" name="Text Placeholder 44">
            <a:extLst>
              <a:ext uri="{FF2B5EF4-FFF2-40B4-BE49-F238E27FC236}">
                <a16:creationId xmlns:a16="http://schemas.microsoft.com/office/drawing/2014/main" id="{0A6D002A-138E-4757-BB9C-C39ED3AC71D1}"/>
              </a:ext>
            </a:extLst>
          </p:cNvPr>
          <p:cNvSpPr txBox="1">
            <a:spLocks/>
          </p:cNvSpPr>
          <p:nvPr/>
        </p:nvSpPr>
        <p:spPr>
          <a:xfrm>
            <a:off x="6444368" y="1949049"/>
            <a:ext cx="2312604" cy="46945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lvl1pPr marL="0" indent="0" algn="l" defTabSz="685800" rtl="0" eaLnBrk="1" latinLnBrk="0" hangingPunct="1">
              <a:lnSpc>
                <a:spcPct val="90000"/>
              </a:lnSpc>
              <a:spcBef>
                <a:spcPts val="750"/>
              </a:spcBef>
              <a:buFont typeface="Arial" panose="020B0604020202020204" pitchFamily="34" charset="0"/>
              <a:buNone/>
              <a:defRPr sz="750" b="1" kern="1200" cap="all" spc="225" baseline="0">
                <a:solidFill>
                  <a:schemeClr val="accent5"/>
                </a:solidFill>
                <a:latin typeface="+mj-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accent5"/>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accent5"/>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750" b="1" i="0" u="none" strike="noStrike" kern="1200" cap="all" spc="225" normalizeH="0" baseline="0" noProof="0" dirty="0">
                <a:ln>
                  <a:noFill/>
                </a:ln>
                <a:solidFill>
                  <a:srgbClr val="2C453E"/>
                </a:solidFill>
                <a:effectLst/>
                <a:uLnTx/>
                <a:uFillTx/>
                <a:latin typeface="Comic Sans MS" panose="030F0702030302020204" pitchFamily="66" charset="0"/>
                <a:ea typeface="+mn-ea"/>
                <a:cs typeface="Arial" panose="020B0604020202020204" pitchFamily="34" charset="0"/>
              </a:rPr>
              <a:t>Collection experiences rapid growth in the 70’s</a:t>
            </a:r>
          </a:p>
        </p:txBody>
      </p:sp>
      <p:sp>
        <p:nvSpPr>
          <p:cNvPr id="3" name="Rectangle: Rounded Corners 2">
            <a:extLst>
              <a:ext uri="{FF2B5EF4-FFF2-40B4-BE49-F238E27FC236}">
                <a16:creationId xmlns:a16="http://schemas.microsoft.com/office/drawing/2014/main" id="{2986C681-4EBA-4AA4-B53A-067A3756D2CE}"/>
              </a:ext>
            </a:extLst>
          </p:cNvPr>
          <p:cNvSpPr/>
          <p:nvPr/>
        </p:nvSpPr>
        <p:spPr>
          <a:xfrm>
            <a:off x="4004471" y="1463604"/>
            <a:ext cx="1183447" cy="2560221"/>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Kalinga"/>
              <a:ea typeface="+mn-ea"/>
              <a:cs typeface="+mn-cs"/>
            </a:endParaRPr>
          </a:p>
        </p:txBody>
      </p:sp>
      <p:sp>
        <p:nvSpPr>
          <p:cNvPr id="46" name="Rectangle: Rounded Corners 45">
            <a:extLst>
              <a:ext uri="{FF2B5EF4-FFF2-40B4-BE49-F238E27FC236}">
                <a16:creationId xmlns:a16="http://schemas.microsoft.com/office/drawing/2014/main" id="{D9B82C55-2A6F-4AD6-ACBB-DF5F20FD949E}"/>
              </a:ext>
            </a:extLst>
          </p:cNvPr>
          <p:cNvSpPr/>
          <p:nvPr/>
        </p:nvSpPr>
        <p:spPr>
          <a:xfrm>
            <a:off x="5228951" y="1462164"/>
            <a:ext cx="1182043" cy="2560221"/>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Kalinga"/>
              <a:ea typeface="+mn-ea"/>
              <a:cs typeface="+mn-cs"/>
            </a:endParaRPr>
          </a:p>
        </p:txBody>
      </p:sp>
      <p:sp>
        <p:nvSpPr>
          <p:cNvPr id="47" name="Rectangle: Rounded Corners 46">
            <a:extLst>
              <a:ext uri="{FF2B5EF4-FFF2-40B4-BE49-F238E27FC236}">
                <a16:creationId xmlns:a16="http://schemas.microsoft.com/office/drawing/2014/main" id="{16E4DB25-C559-400C-ACF8-BF73EBDBCFAA}"/>
              </a:ext>
            </a:extLst>
          </p:cNvPr>
          <p:cNvSpPr/>
          <p:nvPr/>
        </p:nvSpPr>
        <p:spPr>
          <a:xfrm>
            <a:off x="6391231" y="1454243"/>
            <a:ext cx="1157542" cy="2560221"/>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Kalinga"/>
              <a:ea typeface="+mn-ea"/>
              <a:cs typeface="+mn-cs"/>
            </a:endParaRPr>
          </a:p>
        </p:txBody>
      </p:sp>
      <p:sp>
        <p:nvSpPr>
          <p:cNvPr id="55" name="Rectangle: Rounded Corners 54">
            <a:extLst>
              <a:ext uri="{FF2B5EF4-FFF2-40B4-BE49-F238E27FC236}">
                <a16:creationId xmlns:a16="http://schemas.microsoft.com/office/drawing/2014/main" id="{1D998875-4900-4A61-8FE0-28E84FD3FB6A}"/>
              </a:ext>
            </a:extLst>
          </p:cNvPr>
          <p:cNvSpPr/>
          <p:nvPr/>
        </p:nvSpPr>
        <p:spPr>
          <a:xfrm>
            <a:off x="7582253" y="1444882"/>
            <a:ext cx="1174719" cy="2560221"/>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Kalinga"/>
              <a:ea typeface="+mn-ea"/>
              <a:cs typeface="+mn-cs"/>
            </a:endParaRPr>
          </a:p>
        </p:txBody>
      </p:sp>
      <p:pic>
        <p:nvPicPr>
          <p:cNvPr id="56" name="Picture Placeholder 60">
            <a:extLst>
              <a:ext uri="{FF2B5EF4-FFF2-40B4-BE49-F238E27FC236}">
                <a16:creationId xmlns:a16="http://schemas.microsoft.com/office/drawing/2014/main" id="{36CF76E5-E1BD-41A3-BD5F-A7169B45FDB9}"/>
              </a:ext>
            </a:extLst>
          </p:cNvPr>
          <p:cNvPicPr>
            <a:picLocks noGrp="1" noChangeAspect="1"/>
          </p:cNvPicPr>
          <p:nvPr>
            <p:ph type="pic" sz="quarter" idx="32"/>
          </p:nvPr>
        </p:nvPicPr>
        <p:blipFill>
          <a:blip r:embed="rId9">
            <a:extLst>
              <a:ext uri="{28A0092B-C50C-407E-A947-70E740481C1C}">
                <a14:useLocalDpi xmlns:a14="http://schemas.microsoft.com/office/drawing/2010/main" val="0"/>
              </a:ext>
            </a:extLst>
          </a:blip>
          <a:srcRect t="141" b="141"/>
          <a:stretch/>
        </p:blipFill>
        <p:spPr>
          <a:xfrm>
            <a:off x="0" y="4024313"/>
            <a:ext cx="1282700" cy="1119187"/>
          </a:xfrm>
        </p:spPr>
      </p:pic>
      <p:grpSp>
        <p:nvGrpSpPr>
          <p:cNvPr id="57" name="Group 56">
            <a:extLst>
              <a:ext uri="{FF2B5EF4-FFF2-40B4-BE49-F238E27FC236}">
                <a16:creationId xmlns:a16="http://schemas.microsoft.com/office/drawing/2014/main" id="{8F1A561E-2EC2-498D-891E-4013650F25EE}"/>
              </a:ext>
            </a:extLst>
          </p:cNvPr>
          <p:cNvGrpSpPr/>
          <p:nvPr/>
        </p:nvGrpSpPr>
        <p:grpSpPr>
          <a:xfrm>
            <a:off x="7592325" y="0"/>
            <a:ext cx="1551675" cy="681318"/>
            <a:chOff x="7592325" y="0"/>
            <a:chExt cx="1551675" cy="681318"/>
          </a:xfrm>
        </p:grpSpPr>
        <p:sp>
          <p:nvSpPr>
            <p:cNvPr id="58" name="Rectangle 57">
              <a:extLst>
                <a:ext uri="{FF2B5EF4-FFF2-40B4-BE49-F238E27FC236}">
                  <a16:creationId xmlns:a16="http://schemas.microsoft.com/office/drawing/2014/main" id="{B62C5265-02EC-42B5-8D33-02BEE62A18F0}"/>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59" name="Group 58">
              <a:extLst>
                <a:ext uri="{FF2B5EF4-FFF2-40B4-BE49-F238E27FC236}">
                  <a16:creationId xmlns:a16="http://schemas.microsoft.com/office/drawing/2014/main" id="{637045F0-162A-4143-8D34-1976BC3674CF}"/>
                </a:ext>
              </a:extLst>
            </p:cNvPr>
            <p:cNvGrpSpPr>
              <a:grpSpLocks noChangeAspect="1"/>
            </p:cNvGrpSpPr>
            <p:nvPr/>
          </p:nvGrpSpPr>
          <p:grpSpPr>
            <a:xfrm>
              <a:off x="7592325" y="162917"/>
              <a:ext cx="1343642" cy="360000"/>
              <a:chOff x="1191972" y="3839376"/>
              <a:chExt cx="3380028" cy="905606"/>
            </a:xfrm>
          </p:grpSpPr>
          <p:pic>
            <p:nvPicPr>
              <p:cNvPr id="60" name="Picture 2" descr="Bibliothèque du CNRC">
                <a:extLst>
                  <a:ext uri="{FF2B5EF4-FFF2-40B4-BE49-F238E27FC236}">
                    <a16:creationId xmlns:a16="http://schemas.microsoft.com/office/drawing/2014/main" id="{51E8B100-735F-43CE-B44E-186553098BF2}"/>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2">
                <a:extLst>
                  <a:ext uri="{FF2B5EF4-FFF2-40B4-BE49-F238E27FC236}">
                    <a16:creationId xmlns:a16="http://schemas.microsoft.com/office/drawing/2014/main" id="{093A1777-BE4A-4D16-B534-D88E651983B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601023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46"/>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47"/>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6" grpId="0" animBg="1"/>
      <p:bldP spid="46" grpId="1" animBg="1"/>
      <p:bldP spid="47" grpId="0" animBg="1"/>
      <p:bldP spid="47" grpId="1" animBg="1"/>
      <p:bldP spid="5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0BEC1-EF35-BAB3-C2F4-C39A61F3E9D7}"/>
              </a:ext>
            </a:extLst>
          </p:cNvPr>
          <p:cNvSpPr>
            <a:spLocks noGrp="1"/>
          </p:cNvSpPr>
          <p:nvPr>
            <p:ph type="title"/>
          </p:nvPr>
        </p:nvSpPr>
        <p:spPr/>
        <p:txBody>
          <a:bodyPr/>
          <a:lstStyle/>
          <a:p>
            <a:pPr defTabSz="914400"/>
            <a:r>
              <a:rPr lang="en-US" sz="2800" dirty="0">
                <a:solidFill>
                  <a:srgbClr val="006688"/>
                </a:solidFill>
                <a:latin typeface="Arial" panose="020B0604020202020204" pitchFamily="34" charset="0"/>
                <a:cs typeface="Arial" panose="020B0604020202020204" pitchFamily="34" charset="0"/>
              </a:rPr>
              <a:t>History of the National Science Library</a:t>
            </a:r>
          </a:p>
        </p:txBody>
      </p:sp>
      <p:sp>
        <p:nvSpPr>
          <p:cNvPr id="33" name="Text Placeholder 32">
            <a:extLst>
              <a:ext uri="{FF2B5EF4-FFF2-40B4-BE49-F238E27FC236}">
                <a16:creationId xmlns:a16="http://schemas.microsoft.com/office/drawing/2014/main" id="{F0AD177D-407F-4CF9-DAF9-100C008DC6D8}"/>
              </a:ext>
            </a:extLst>
          </p:cNvPr>
          <p:cNvSpPr>
            <a:spLocks noGrp="1"/>
          </p:cNvSpPr>
          <p:nvPr>
            <p:ph type="body" sz="quarter" idx="10"/>
          </p:nvPr>
        </p:nvSpPr>
        <p:spPr/>
        <p:txBody>
          <a:bodyPr/>
          <a:lstStyle/>
          <a:p>
            <a:r>
              <a:rPr lang="en-US" i="1" dirty="0">
                <a:solidFill>
                  <a:srgbClr val="006688"/>
                </a:solidFill>
                <a:latin typeface="Arial" panose="020B0604020202020204" pitchFamily="34" charset="0"/>
                <a:cs typeface="Arial" panose="020B0604020202020204" pitchFamily="34" charset="0"/>
              </a:rPr>
              <a:t>Books to bytes</a:t>
            </a:r>
          </a:p>
        </p:txBody>
      </p:sp>
      <p:sp>
        <p:nvSpPr>
          <p:cNvPr id="34" name="Text Placeholder 33">
            <a:extLst>
              <a:ext uri="{FF2B5EF4-FFF2-40B4-BE49-F238E27FC236}">
                <a16:creationId xmlns:a16="http://schemas.microsoft.com/office/drawing/2014/main" id="{69E5FFD3-F65E-BE06-4FE1-91AACD4B60E6}"/>
              </a:ext>
            </a:extLst>
          </p:cNvPr>
          <p:cNvSpPr>
            <a:spLocks noGrp="1"/>
          </p:cNvSpPr>
          <p:nvPr>
            <p:ph type="body" sz="quarter" idx="11"/>
          </p:nvPr>
        </p:nvSpPr>
        <p:spPr/>
        <p:txBody>
          <a:bodyPr/>
          <a:lstStyle/>
          <a:p>
            <a:r>
              <a:rPr lang="en-US" sz="2000" dirty="0">
                <a:latin typeface="Arial" panose="020B0604020202020204" pitchFamily="34" charset="0"/>
                <a:cs typeface="Arial" panose="020B0604020202020204" pitchFamily="34" charset="0"/>
              </a:rPr>
              <a:t>1980-83</a:t>
            </a:r>
          </a:p>
        </p:txBody>
      </p:sp>
      <p:sp>
        <p:nvSpPr>
          <p:cNvPr id="35" name="Text Placeholder 34">
            <a:extLst>
              <a:ext uri="{FF2B5EF4-FFF2-40B4-BE49-F238E27FC236}">
                <a16:creationId xmlns:a16="http://schemas.microsoft.com/office/drawing/2014/main" id="{409E85C6-B199-D5DD-3ADA-6F246660BE51}"/>
              </a:ext>
            </a:extLst>
          </p:cNvPr>
          <p:cNvSpPr>
            <a:spLocks noGrp="1"/>
          </p:cNvSpPr>
          <p:nvPr>
            <p:ph type="body" sz="quarter" idx="12"/>
          </p:nvPr>
        </p:nvSpPr>
        <p:spPr/>
        <p:txBody>
          <a:bodyPr/>
          <a:lstStyle/>
          <a:p>
            <a:r>
              <a:rPr lang="en-US" sz="2000" dirty="0">
                <a:latin typeface="Arial" panose="020B0604020202020204" pitchFamily="34" charset="0"/>
                <a:cs typeface="Arial" panose="020B0604020202020204" pitchFamily="34" charset="0"/>
              </a:rPr>
              <a:t>1993</a:t>
            </a:r>
          </a:p>
        </p:txBody>
      </p:sp>
      <p:sp>
        <p:nvSpPr>
          <p:cNvPr id="36" name="Text Placeholder 35">
            <a:extLst>
              <a:ext uri="{FF2B5EF4-FFF2-40B4-BE49-F238E27FC236}">
                <a16:creationId xmlns:a16="http://schemas.microsoft.com/office/drawing/2014/main" id="{FC7D97C1-4AF2-8B03-9557-8476E034F2CD}"/>
              </a:ext>
            </a:extLst>
          </p:cNvPr>
          <p:cNvSpPr>
            <a:spLocks noGrp="1"/>
          </p:cNvSpPr>
          <p:nvPr>
            <p:ph type="body" sz="quarter" idx="13"/>
          </p:nvPr>
        </p:nvSpPr>
        <p:spPr/>
        <p:txBody>
          <a:bodyPr/>
          <a:lstStyle/>
          <a:p>
            <a:r>
              <a:rPr lang="en-US" sz="2000" dirty="0">
                <a:latin typeface="Arial" panose="020B0604020202020204" pitchFamily="34" charset="0"/>
                <a:cs typeface="Arial" panose="020B0604020202020204" pitchFamily="34" charset="0"/>
              </a:rPr>
              <a:t>1994</a:t>
            </a:r>
          </a:p>
        </p:txBody>
      </p:sp>
      <p:sp>
        <p:nvSpPr>
          <p:cNvPr id="37" name="Text Placeholder 36">
            <a:extLst>
              <a:ext uri="{FF2B5EF4-FFF2-40B4-BE49-F238E27FC236}">
                <a16:creationId xmlns:a16="http://schemas.microsoft.com/office/drawing/2014/main" id="{E5C5B12D-A7CA-E406-05E8-E632F4B6EE6A}"/>
              </a:ext>
            </a:extLst>
          </p:cNvPr>
          <p:cNvSpPr>
            <a:spLocks noGrp="1"/>
          </p:cNvSpPr>
          <p:nvPr>
            <p:ph type="body" sz="quarter" idx="14"/>
          </p:nvPr>
        </p:nvSpPr>
        <p:spPr/>
        <p:txBody>
          <a:bodyPr/>
          <a:lstStyle/>
          <a:p>
            <a:r>
              <a:rPr lang="en-US" sz="2000" dirty="0">
                <a:latin typeface="Arial" panose="020B0604020202020204" pitchFamily="34" charset="0"/>
                <a:cs typeface="Arial" panose="020B0604020202020204" pitchFamily="34" charset="0"/>
              </a:rPr>
              <a:t>1997-99</a:t>
            </a:r>
          </a:p>
        </p:txBody>
      </p:sp>
      <p:sp>
        <p:nvSpPr>
          <p:cNvPr id="38" name="Text Placeholder 37">
            <a:extLst>
              <a:ext uri="{FF2B5EF4-FFF2-40B4-BE49-F238E27FC236}">
                <a16:creationId xmlns:a16="http://schemas.microsoft.com/office/drawing/2014/main" id="{38D954EA-FDF0-BD67-5BCA-C4E6C0570258}"/>
              </a:ext>
            </a:extLst>
          </p:cNvPr>
          <p:cNvSpPr>
            <a:spLocks noGrp="1"/>
          </p:cNvSpPr>
          <p:nvPr>
            <p:ph type="body" sz="quarter" idx="15"/>
          </p:nvPr>
        </p:nvSpPr>
        <p:spPr/>
        <p:txBody>
          <a:bodyPr/>
          <a:lstStyle/>
          <a:p>
            <a:r>
              <a:rPr lang="en-US" sz="2000" dirty="0">
                <a:latin typeface="Arial" panose="020B0604020202020204" pitchFamily="34" charset="0"/>
                <a:cs typeface="Arial" panose="020B0604020202020204" pitchFamily="34" charset="0"/>
              </a:rPr>
              <a:t>1999</a:t>
            </a:r>
          </a:p>
        </p:txBody>
      </p:sp>
      <p:sp>
        <p:nvSpPr>
          <p:cNvPr id="39" name="Text Placeholder 38">
            <a:extLst>
              <a:ext uri="{FF2B5EF4-FFF2-40B4-BE49-F238E27FC236}">
                <a16:creationId xmlns:a16="http://schemas.microsoft.com/office/drawing/2014/main" id="{74C027FF-4375-34D1-DD2D-077A5E5048B8}"/>
              </a:ext>
            </a:extLst>
          </p:cNvPr>
          <p:cNvSpPr>
            <a:spLocks noGrp="1"/>
          </p:cNvSpPr>
          <p:nvPr>
            <p:ph type="body" sz="quarter" idx="16"/>
          </p:nvPr>
        </p:nvSpPr>
        <p:spPr/>
        <p:txBody>
          <a:bodyPr/>
          <a:lstStyle/>
          <a:p>
            <a:r>
              <a:rPr lang="en-US" sz="2000" dirty="0">
                <a:latin typeface="Arial" panose="020B0604020202020204" pitchFamily="34" charset="0"/>
                <a:cs typeface="Arial" panose="020B0604020202020204" pitchFamily="34" charset="0"/>
              </a:rPr>
              <a:t>2000’</a:t>
            </a:r>
            <a:r>
              <a:rPr lang="en-US" sz="1200" dirty="0">
                <a:latin typeface="Arial" panose="020B0604020202020204" pitchFamily="34" charset="0"/>
                <a:cs typeface="Arial" panose="020B0604020202020204" pitchFamily="34" charset="0"/>
              </a:rPr>
              <a:t>s</a:t>
            </a:r>
          </a:p>
        </p:txBody>
      </p:sp>
      <p:sp>
        <p:nvSpPr>
          <p:cNvPr id="40" name="Text Placeholder 39">
            <a:extLst>
              <a:ext uri="{FF2B5EF4-FFF2-40B4-BE49-F238E27FC236}">
                <a16:creationId xmlns:a16="http://schemas.microsoft.com/office/drawing/2014/main" id="{861CCC4A-ABB1-E5C2-9E12-46F7917BF1A3}"/>
              </a:ext>
            </a:extLst>
          </p:cNvPr>
          <p:cNvSpPr>
            <a:spLocks noGrp="1"/>
          </p:cNvSpPr>
          <p:nvPr>
            <p:ph type="body" sz="quarter" idx="17"/>
          </p:nvPr>
        </p:nvSpPr>
        <p:spPr/>
        <p:txBody>
          <a:bodyPr/>
          <a:lstStyle/>
          <a:p>
            <a:r>
              <a:rPr lang="en-US" sz="2000" dirty="0">
                <a:latin typeface="Arial" panose="020B0604020202020204" pitchFamily="34" charset="0"/>
                <a:cs typeface="Arial" panose="020B0604020202020204" pitchFamily="34" charset="0"/>
              </a:rPr>
              <a:t>2010’</a:t>
            </a:r>
            <a:r>
              <a:rPr lang="en-US" sz="1200" dirty="0">
                <a:latin typeface="Arial" panose="020B0604020202020204" pitchFamily="34" charset="0"/>
                <a:cs typeface="Arial" panose="020B0604020202020204" pitchFamily="34" charset="0"/>
              </a:rPr>
              <a:t>s</a:t>
            </a:r>
          </a:p>
          <a:p>
            <a:endParaRPr lang="en-US" sz="2000" dirty="0">
              <a:latin typeface="Arial" panose="020B0604020202020204" pitchFamily="34" charset="0"/>
              <a:cs typeface="Arial" panose="020B0604020202020204" pitchFamily="34" charset="0"/>
            </a:endParaRPr>
          </a:p>
        </p:txBody>
      </p:sp>
      <p:sp>
        <p:nvSpPr>
          <p:cNvPr id="45" name="Text Placeholder 44">
            <a:extLst>
              <a:ext uri="{FF2B5EF4-FFF2-40B4-BE49-F238E27FC236}">
                <a16:creationId xmlns:a16="http://schemas.microsoft.com/office/drawing/2014/main" id="{2EEB00CC-5AF8-6E44-9C8D-A4E813DE944B}"/>
              </a:ext>
            </a:extLst>
          </p:cNvPr>
          <p:cNvSpPr>
            <a:spLocks noGrp="1"/>
          </p:cNvSpPr>
          <p:nvPr>
            <p:ph type="body" sz="quarter" idx="22"/>
          </p:nvPr>
        </p:nvSpPr>
        <p:spPr>
          <a:xfrm>
            <a:off x="424622" y="1961632"/>
            <a:ext cx="3506155" cy="42339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p>
            <a:pPr algn="ctr"/>
            <a:r>
              <a:rPr lang="en-US" dirty="0">
                <a:latin typeface="Comic Sans MS" panose="030F0702030302020204" pitchFamily="66" charset="0"/>
                <a:cs typeface="Arial" panose="020B0604020202020204" pitchFamily="34" charset="0"/>
              </a:rPr>
              <a:t>Collection growth continues to 90’s</a:t>
            </a:r>
          </a:p>
          <a:p>
            <a:pPr algn="ctr"/>
            <a:r>
              <a:rPr lang="en-US" dirty="0">
                <a:latin typeface="Comic Sans MS" panose="030F0702030302020204" pitchFamily="66" charset="0"/>
                <a:cs typeface="Arial" panose="020B0604020202020204" pitchFamily="34" charset="0"/>
              </a:rPr>
              <a:t>Inventory Exceeds 8,000,000</a:t>
            </a:r>
          </a:p>
        </p:txBody>
      </p:sp>
      <p:sp>
        <p:nvSpPr>
          <p:cNvPr id="48" name="Text Placeholder 47">
            <a:extLst>
              <a:ext uri="{FF2B5EF4-FFF2-40B4-BE49-F238E27FC236}">
                <a16:creationId xmlns:a16="http://schemas.microsoft.com/office/drawing/2014/main" id="{DD3071A1-5C84-4F98-C92F-D6D09598D858}"/>
              </a:ext>
            </a:extLst>
          </p:cNvPr>
          <p:cNvSpPr>
            <a:spLocks noGrp="1"/>
          </p:cNvSpPr>
          <p:nvPr>
            <p:ph type="body" sz="quarter" idx="25"/>
          </p:nvPr>
        </p:nvSpPr>
        <p:spPr>
          <a:xfrm>
            <a:off x="320827" y="2493913"/>
            <a:ext cx="1137362" cy="1421025"/>
          </a:xfrm>
        </p:spPr>
        <p:txBody>
          <a:bodyPr/>
          <a:lstStyle/>
          <a:p>
            <a:pPr lvl="0"/>
            <a:r>
              <a:rPr lang="en-CA" b="1" dirty="0"/>
              <a:t>1980 </a:t>
            </a:r>
            <a:r>
              <a:rPr lang="en-CA" dirty="0"/>
              <a:t>CAN/SND launched</a:t>
            </a:r>
            <a:br>
              <a:rPr lang="en-CA" dirty="0"/>
            </a:br>
            <a:r>
              <a:rPr lang="en-CA" b="1" dirty="0"/>
              <a:t>1983</a:t>
            </a:r>
            <a:r>
              <a:rPr lang="en-CA" dirty="0"/>
              <a:t> CISTI generates more document copies &amp; loans than any other specialized information centre in NA</a:t>
            </a:r>
            <a:endParaRPr lang="en-US" dirty="0"/>
          </a:p>
        </p:txBody>
      </p:sp>
      <p:sp>
        <p:nvSpPr>
          <p:cNvPr id="49" name="Text Placeholder 48">
            <a:extLst>
              <a:ext uri="{FF2B5EF4-FFF2-40B4-BE49-F238E27FC236}">
                <a16:creationId xmlns:a16="http://schemas.microsoft.com/office/drawing/2014/main" id="{B467735C-B175-F6AB-DCAA-503500275376}"/>
              </a:ext>
            </a:extLst>
          </p:cNvPr>
          <p:cNvSpPr>
            <a:spLocks noGrp="1"/>
          </p:cNvSpPr>
          <p:nvPr>
            <p:ph type="body" sz="quarter" idx="26"/>
          </p:nvPr>
        </p:nvSpPr>
        <p:spPr>
          <a:xfrm>
            <a:off x="1542373" y="2516750"/>
            <a:ext cx="1137362" cy="1398188"/>
          </a:xfrm>
        </p:spPr>
        <p:txBody>
          <a:bodyPr/>
          <a:lstStyle/>
          <a:p>
            <a:r>
              <a:rPr lang="en-US" dirty="0"/>
              <a:t>CISTI </a:t>
            </a:r>
            <a:r>
              <a:rPr lang="en-CA" dirty="0"/>
              <a:t>becomes the largest print scientific and technical library collection in North America; </a:t>
            </a:r>
            <a:br>
              <a:rPr lang="en-US" dirty="0"/>
            </a:br>
            <a:r>
              <a:rPr lang="en-CA" dirty="0"/>
              <a:t>Romulus, the 1st CD-ROM by NRC is released</a:t>
            </a:r>
          </a:p>
        </p:txBody>
      </p:sp>
      <p:sp>
        <p:nvSpPr>
          <p:cNvPr id="50" name="Text Placeholder 49">
            <a:extLst>
              <a:ext uri="{FF2B5EF4-FFF2-40B4-BE49-F238E27FC236}">
                <a16:creationId xmlns:a16="http://schemas.microsoft.com/office/drawing/2014/main" id="{8A77660C-38AC-71B1-1D17-BB3A9EFB43C6}"/>
              </a:ext>
            </a:extLst>
          </p:cNvPr>
          <p:cNvSpPr>
            <a:spLocks noGrp="1"/>
          </p:cNvSpPr>
          <p:nvPr>
            <p:ph type="body" sz="quarter" idx="27"/>
          </p:nvPr>
        </p:nvSpPr>
        <p:spPr>
          <a:xfrm>
            <a:off x="2763918" y="2493912"/>
            <a:ext cx="1159990" cy="1445174"/>
          </a:xfrm>
        </p:spPr>
        <p:txBody>
          <a:bodyPr/>
          <a:lstStyle/>
          <a:p>
            <a:r>
              <a:rPr lang="en-CA" dirty="0" err="1"/>
              <a:t>IntelliDoc</a:t>
            </a:r>
            <a:r>
              <a:rPr lang="en-CA" dirty="0"/>
              <a:t> - CISTI's document supply service is fully computerized; </a:t>
            </a:r>
            <a:br>
              <a:rPr lang="en-CA" dirty="0"/>
            </a:br>
            <a:r>
              <a:rPr lang="en-CA" dirty="0"/>
              <a:t>CISTI launches its first Web site</a:t>
            </a:r>
            <a:endParaRPr lang="en-US" dirty="0"/>
          </a:p>
        </p:txBody>
      </p:sp>
      <p:sp>
        <p:nvSpPr>
          <p:cNvPr id="51" name="Text Placeholder 50">
            <a:extLst>
              <a:ext uri="{FF2B5EF4-FFF2-40B4-BE49-F238E27FC236}">
                <a16:creationId xmlns:a16="http://schemas.microsoft.com/office/drawing/2014/main" id="{95674948-0FF2-B0F9-2258-771AC96E1D8C}"/>
              </a:ext>
            </a:extLst>
          </p:cNvPr>
          <p:cNvSpPr>
            <a:spLocks noGrp="1"/>
          </p:cNvSpPr>
          <p:nvPr>
            <p:ph type="body" sz="quarter" idx="28"/>
          </p:nvPr>
        </p:nvSpPr>
        <p:spPr>
          <a:xfrm>
            <a:off x="4008091" y="2516750"/>
            <a:ext cx="1137362" cy="1398188"/>
          </a:xfrm>
        </p:spPr>
        <p:txBody>
          <a:bodyPr/>
          <a:lstStyle/>
          <a:p>
            <a:r>
              <a:rPr lang="en-CA" dirty="0"/>
              <a:t>CISTI launches its Virtual Library; CISTI's national network of branch libraries become NRC Information Centres</a:t>
            </a:r>
            <a:endParaRPr lang="en-US" dirty="0"/>
          </a:p>
          <a:p>
            <a:endParaRPr lang="en-US" dirty="0"/>
          </a:p>
        </p:txBody>
      </p:sp>
      <p:sp>
        <p:nvSpPr>
          <p:cNvPr id="52" name="Text Placeholder 51">
            <a:extLst>
              <a:ext uri="{FF2B5EF4-FFF2-40B4-BE49-F238E27FC236}">
                <a16:creationId xmlns:a16="http://schemas.microsoft.com/office/drawing/2014/main" id="{D6240F8C-0E61-26D6-6124-6310C8B20E58}"/>
              </a:ext>
            </a:extLst>
          </p:cNvPr>
          <p:cNvSpPr>
            <a:spLocks noGrp="1"/>
          </p:cNvSpPr>
          <p:nvPr>
            <p:ph type="body" sz="quarter" idx="29"/>
          </p:nvPr>
        </p:nvSpPr>
        <p:spPr>
          <a:xfrm>
            <a:off x="5229636" y="2516750"/>
            <a:ext cx="1137362" cy="1398188"/>
          </a:xfrm>
        </p:spPr>
        <p:txBody>
          <a:bodyPr/>
          <a:lstStyle/>
          <a:p>
            <a:r>
              <a:rPr lang="en-CA" dirty="0"/>
              <a:t>NRC-CISTI receives more than 3,500 document requests daily</a:t>
            </a:r>
            <a:endParaRPr lang="en-US" dirty="0"/>
          </a:p>
        </p:txBody>
      </p:sp>
      <p:sp>
        <p:nvSpPr>
          <p:cNvPr id="53" name="Text Placeholder 52">
            <a:extLst>
              <a:ext uri="{FF2B5EF4-FFF2-40B4-BE49-F238E27FC236}">
                <a16:creationId xmlns:a16="http://schemas.microsoft.com/office/drawing/2014/main" id="{88369070-5FC0-FFD9-2175-3F867762343D}"/>
              </a:ext>
            </a:extLst>
          </p:cNvPr>
          <p:cNvSpPr>
            <a:spLocks noGrp="1"/>
          </p:cNvSpPr>
          <p:nvPr>
            <p:ph type="body" sz="quarter" idx="30"/>
          </p:nvPr>
        </p:nvSpPr>
        <p:spPr>
          <a:xfrm>
            <a:off x="6451181" y="2516750"/>
            <a:ext cx="1137362" cy="1398188"/>
          </a:xfrm>
        </p:spPr>
        <p:txBody>
          <a:bodyPr/>
          <a:lstStyle/>
          <a:p>
            <a:r>
              <a:rPr lang="en-CA" dirty="0"/>
              <a:t>The digital transition continues with a focus on </a:t>
            </a:r>
            <a:r>
              <a:rPr lang="en-CA" i="1" dirty="0"/>
              <a:t>access.</a:t>
            </a:r>
            <a:br>
              <a:rPr lang="en-CA" i="1" dirty="0"/>
            </a:br>
            <a:r>
              <a:rPr lang="en-CA" dirty="0" err="1"/>
              <a:t>NPArC</a:t>
            </a:r>
            <a:r>
              <a:rPr lang="en-CA" dirty="0"/>
              <a:t> launched</a:t>
            </a:r>
            <a:br>
              <a:rPr lang="en-CA" i="1" dirty="0"/>
            </a:br>
            <a:r>
              <a:rPr lang="en-CA" dirty="0"/>
              <a:t>New partners include </a:t>
            </a:r>
            <a:r>
              <a:rPr lang="en-CA" dirty="0" err="1"/>
              <a:t>Infotrieve</a:t>
            </a:r>
            <a:r>
              <a:rPr lang="en-CA" dirty="0"/>
              <a:t> and </a:t>
            </a:r>
            <a:r>
              <a:rPr lang="en-CA" dirty="0" err="1"/>
              <a:t>Rightslink</a:t>
            </a:r>
            <a:endParaRPr lang="en-CA" dirty="0"/>
          </a:p>
        </p:txBody>
      </p:sp>
      <p:sp>
        <p:nvSpPr>
          <p:cNvPr id="54" name="Text Placeholder 53">
            <a:extLst>
              <a:ext uri="{FF2B5EF4-FFF2-40B4-BE49-F238E27FC236}">
                <a16:creationId xmlns:a16="http://schemas.microsoft.com/office/drawing/2014/main" id="{B0ACC004-5E19-4971-6406-A15FB9B83D24}"/>
              </a:ext>
            </a:extLst>
          </p:cNvPr>
          <p:cNvSpPr>
            <a:spLocks noGrp="1"/>
          </p:cNvSpPr>
          <p:nvPr>
            <p:ph type="body" sz="quarter" idx="31"/>
          </p:nvPr>
        </p:nvSpPr>
        <p:spPr>
          <a:xfrm>
            <a:off x="7672728" y="2516750"/>
            <a:ext cx="1137362" cy="1398188"/>
          </a:xfrm>
        </p:spPr>
        <p:txBody>
          <a:bodyPr/>
          <a:lstStyle/>
          <a:p>
            <a:r>
              <a:rPr lang="en-CA" dirty="0"/>
              <a:t>CISTI  phased out, now Knowledge Management (KM)</a:t>
            </a:r>
            <a:br>
              <a:rPr lang="en-CA" dirty="0"/>
            </a:br>
            <a:r>
              <a:rPr lang="en-CA" dirty="0"/>
              <a:t>KM &amp; IT merge to become KITS</a:t>
            </a:r>
            <a:br>
              <a:rPr lang="en-CA" dirty="0"/>
            </a:br>
            <a:r>
              <a:rPr lang="en-CA" dirty="0"/>
              <a:t>The Information  Centres close</a:t>
            </a:r>
          </a:p>
        </p:txBody>
      </p:sp>
      <p:pic>
        <p:nvPicPr>
          <p:cNvPr id="93" name="Picture Placeholder 60">
            <a:extLst>
              <a:ext uri="{FF2B5EF4-FFF2-40B4-BE49-F238E27FC236}">
                <a16:creationId xmlns:a16="http://schemas.microsoft.com/office/drawing/2014/main" id="{6AE9965E-A5BD-DD57-DC8D-29996B2C086F}"/>
              </a:ext>
            </a:extLst>
          </p:cNvPr>
          <p:cNvPicPr>
            <a:picLocks noGrp="1" noChangeAspect="1"/>
          </p:cNvPicPr>
          <p:nvPr>
            <p:ph type="pic" sz="quarter" idx="34"/>
          </p:nvPr>
        </p:nvPicPr>
        <p:blipFill>
          <a:blip r:embed="rId3">
            <a:extLst>
              <a:ext uri="{28A0092B-C50C-407E-A947-70E740481C1C}">
                <a14:useLocalDpi xmlns:a14="http://schemas.microsoft.com/office/drawing/2010/main" val="0"/>
              </a:ext>
            </a:extLst>
          </a:blip>
          <a:srcRect t="178" b="178"/>
          <a:stretch/>
        </p:blipFill>
        <p:spPr>
          <a:xfrm>
            <a:off x="1310259" y="4023826"/>
            <a:ext cx="1282446" cy="1119674"/>
          </a:xfrm>
        </p:spPr>
      </p:pic>
      <p:pic>
        <p:nvPicPr>
          <p:cNvPr id="129" name="Picture Placeholder 60">
            <a:extLst>
              <a:ext uri="{FF2B5EF4-FFF2-40B4-BE49-F238E27FC236}">
                <a16:creationId xmlns:a16="http://schemas.microsoft.com/office/drawing/2014/main" id="{7BBE4F65-B430-48D1-FDA2-80F722D035A9}"/>
              </a:ext>
            </a:extLst>
          </p:cNvPr>
          <p:cNvPicPr>
            <a:picLocks noGrp="1" noChangeAspect="1"/>
          </p:cNvPicPr>
          <p:nvPr>
            <p:ph type="pic" sz="quarter" idx="36"/>
          </p:nvPr>
        </p:nvPicPr>
        <p:blipFill>
          <a:blip r:embed="rId4">
            <a:extLst>
              <a:ext uri="{28A0092B-C50C-407E-A947-70E740481C1C}">
                <a14:useLocalDpi xmlns:a14="http://schemas.microsoft.com/office/drawing/2010/main" val="0"/>
              </a:ext>
            </a:extLst>
          </a:blip>
          <a:srcRect t="178" b="178"/>
          <a:stretch/>
        </p:blipFill>
        <p:spPr>
          <a:xfrm>
            <a:off x="3943351" y="4023826"/>
            <a:ext cx="1269872" cy="1119674"/>
          </a:xfrm>
        </p:spPr>
      </p:pic>
      <p:pic>
        <p:nvPicPr>
          <p:cNvPr id="130" name="Picture Placeholder 60">
            <a:extLst>
              <a:ext uri="{FF2B5EF4-FFF2-40B4-BE49-F238E27FC236}">
                <a16:creationId xmlns:a16="http://schemas.microsoft.com/office/drawing/2014/main" id="{C91B75E7-4969-2616-EF04-BD0952FF1582}"/>
              </a:ext>
            </a:extLst>
          </p:cNvPr>
          <p:cNvPicPr>
            <a:picLocks noGrp="1" noChangeAspect="1"/>
          </p:cNvPicPr>
          <p:nvPr>
            <p:ph type="pic" sz="quarter" idx="37"/>
          </p:nvPr>
        </p:nvPicPr>
        <p:blipFill>
          <a:blip r:embed="rId5">
            <a:extLst>
              <a:ext uri="{28A0092B-C50C-407E-A947-70E740481C1C}">
                <a14:useLocalDpi xmlns:a14="http://schemas.microsoft.com/office/drawing/2010/main" val="0"/>
              </a:ext>
            </a:extLst>
          </a:blip>
          <a:srcRect l="186" r="186"/>
          <a:stretch/>
        </p:blipFill>
        <p:spPr>
          <a:xfrm>
            <a:off x="5248274" y="4023826"/>
            <a:ext cx="1275207" cy="1119674"/>
          </a:xfrm>
        </p:spPr>
      </p:pic>
      <p:grpSp>
        <p:nvGrpSpPr>
          <p:cNvPr id="6" name="Group 5">
            <a:extLst>
              <a:ext uri="{FF2B5EF4-FFF2-40B4-BE49-F238E27FC236}">
                <a16:creationId xmlns:a16="http://schemas.microsoft.com/office/drawing/2014/main" id="{15C7119C-ED9A-4474-A31F-9BC0A11AE5CD}"/>
              </a:ext>
            </a:extLst>
          </p:cNvPr>
          <p:cNvGrpSpPr/>
          <p:nvPr/>
        </p:nvGrpSpPr>
        <p:grpSpPr>
          <a:xfrm>
            <a:off x="366308" y="2399924"/>
            <a:ext cx="8390664" cy="121374"/>
            <a:chOff x="366308" y="2457074"/>
            <a:chExt cx="8390664" cy="121374"/>
          </a:xfrm>
        </p:grpSpPr>
        <p:sp>
          <p:nvSpPr>
            <p:cNvPr id="198" name="Oval 197">
              <a:extLst>
                <a:ext uri="{FF2B5EF4-FFF2-40B4-BE49-F238E27FC236}">
                  <a16:creationId xmlns:a16="http://schemas.microsoft.com/office/drawing/2014/main" id="{2D12B516-AE4B-E99D-87BC-5CFB36C71D26}"/>
                </a:ext>
                <a:ext uri="{C183D7F6-B498-43B3-948B-1728B52AA6E4}">
                  <adec:decorative xmlns:adec="http://schemas.microsoft.com/office/drawing/2017/decorative" val="1"/>
                </a:ext>
              </a:extLst>
            </p:cNvPr>
            <p:cNvSpPr/>
            <p:nvPr/>
          </p:nvSpPr>
          <p:spPr>
            <a:xfrm>
              <a:off x="366308"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grpSp>
          <p:nvGrpSpPr>
            <p:cNvPr id="5" name="Group 4">
              <a:extLst>
                <a:ext uri="{FF2B5EF4-FFF2-40B4-BE49-F238E27FC236}">
                  <a16:creationId xmlns:a16="http://schemas.microsoft.com/office/drawing/2014/main" id="{727876E8-1681-44E8-8A6D-1D606FCD23A3}"/>
                </a:ext>
              </a:extLst>
            </p:cNvPr>
            <p:cNvGrpSpPr/>
            <p:nvPr/>
          </p:nvGrpSpPr>
          <p:grpSpPr>
            <a:xfrm>
              <a:off x="424622" y="2457074"/>
              <a:ext cx="8332350" cy="121374"/>
              <a:chOff x="424622" y="2457074"/>
              <a:chExt cx="8332350" cy="121374"/>
            </a:xfrm>
          </p:grpSpPr>
          <p:cxnSp>
            <p:nvCxnSpPr>
              <p:cNvPr id="197" name="Straight Connector 196">
                <a:extLst>
                  <a:ext uri="{FF2B5EF4-FFF2-40B4-BE49-F238E27FC236}">
                    <a16:creationId xmlns:a16="http://schemas.microsoft.com/office/drawing/2014/main" id="{1F381126-271C-1720-6DED-3BE35E703848}"/>
                  </a:ext>
                  <a:ext uri="{C183D7F6-B498-43B3-948B-1728B52AA6E4}">
                    <adec:decorative xmlns:adec="http://schemas.microsoft.com/office/drawing/2017/decorative" val="1"/>
                  </a:ext>
                </a:extLst>
              </p:cNvPr>
              <p:cNvCxnSpPr>
                <a:cxnSpLocks/>
              </p:cNvCxnSpPr>
              <p:nvPr/>
            </p:nvCxnSpPr>
            <p:spPr>
              <a:xfrm>
                <a:off x="424622" y="2513364"/>
                <a:ext cx="8332350" cy="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9" name="Oval 198">
                <a:extLst>
                  <a:ext uri="{FF2B5EF4-FFF2-40B4-BE49-F238E27FC236}">
                    <a16:creationId xmlns:a16="http://schemas.microsoft.com/office/drawing/2014/main" id="{73AB57EF-D66D-7698-9C70-CA3208C722DE}"/>
                  </a:ext>
                  <a:ext uri="{C183D7F6-B498-43B3-948B-1728B52AA6E4}">
                    <adec:decorative xmlns:adec="http://schemas.microsoft.com/office/drawing/2017/decorative" val="1"/>
                  </a:ext>
                </a:extLst>
              </p:cNvPr>
              <p:cNvSpPr/>
              <p:nvPr/>
            </p:nvSpPr>
            <p:spPr>
              <a:xfrm>
                <a:off x="1595227"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0" name="Oval 199">
                <a:extLst>
                  <a:ext uri="{FF2B5EF4-FFF2-40B4-BE49-F238E27FC236}">
                    <a16:creationId xmlns:a16="http://schemas.microsoft.com/office/drawing/2014/main" id="{3F8EE38E-93BB-78BF-1C39-81F6D9D0BFFB}"/>
                  </a:ext>
                  <a:ext uri="{C183D7F6-B498-43B3-948B-1728B52AA6E4}">
                    <adec:decorative xmlns:adec="http://schemas.microsoft.com/office/drawing/2017/decorative" val="1"/>
                  </a:ext>
                </a:extLst>
              </p:cNvPr>
              <p:cNvSpPr/>
              <p:nvPr/>
            </p:nvSpPr>
            <p:spPr>
              <a:xfrm>
                <a:off x="2824145"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1" name="Oval 200">
                <a:extLst>
                  <a:ext uri="{FF2B5EF4-FFF2-40B4-BE49-F238E27FC236}">
                    <a16:creationId xmlns:a16="http://schemas.microsoft.com/office/drawing/2014/main" id="{83287EF5-C4D9-4753-753C-1E8877024C7C}"/>
                  </a:ext>
                  <a:ext uri="{C183D7F6-B498-43B3-948B-1728B52AA6E4}">
                    <adec:decorative xmlns:adec="http://schemas.microsoft.com/office/drawing/2017/decorative" val="1"/>
                  </a:ext>
                </a:extLst>
              </p:cNvPr>
              <p:cNvSpPr/>
              <p:nvPr/>
            </p:nvSpPr>
            <p:spPr>
              <a:xfrm>
                <a:off x="4053064"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2" name="Oval 201">
                <a:extLst>
                  <a:ext uri="{FF2B5EF4-FFF2-40B4-BE49-F238E27FC236}">
                    <a16:creationId xmlns:a16="http://schemas.microsoft.com/office/drawing/2014/main" id="{E54E7BCA-C214-AFA3-287A-8F628B0891C7}"/>
                  </a:ext>
                  <a:ext uri="{C183D7F6-B498-43B3-948B-1728B52AA6E4}">
                    <adec:decorative xmlns:adec="http://schemas.microsoft.com/office/drawing/2017/decorative" val="1"/>
                  </a:ext>
                </a:extLst>
              </p:cNvPr>
              <p:cNvSpPr/>
              <p:nvPr/>
            </p:nvSpPr>
            <p:spPr>
              <a:xfrm>
                <a:off x="5281982"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3" name="Oval 202">
                <a:extLst>
                  <a:ext uri="{FF2B5EF4-FFF2-40B4-BE49-F238E27FC236}">
                    <a16:creationId xmlns:a16="http://schemas.microsoft.com/office/drawing/2014/main" id="{8D8CA0A3-F5DD-0F8C-009F-0B4044AC0354}"/>
                  </a:ext>
                  <a:ext uri="{C183D7F6-B498-43B3-948B-1728B52AA6E4}">
                    <adec:decorative xmlns:adec="http://schemas.microsoft.com/office/drawing/2017/decorative" val="1"/>
                  </a:ext>
                </a:extLst>
              </p:cNvPr>
              <p:cNvSpPr/>
              <p:nvPr/>
            </p:nvSpPr>
            <p:spPr>
              <a:xfrm>
                <a:off x="6510901"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sp>
            <p:nvSpPr>
              <p:cNvPr id="204" name="Oval 203">
                <a:extLst>
                  <a:ext uri="{FF2B5EF4-FFF2-40B4-BE49-F238E27FC236}">
                    <a16:creationId xmlns:a16="http://schemas.microsoft.com/office/drawing/2014/main" id="{E442B147-42B4-B75B-2347-FF51308ECE65}"/>
                  </a:ext>
                  <a:ext uri="{C183D7F6-B498-43B3-948B-1728B52AA6E4}">
                    <adec:decorative xmlns:adec="http://schemas.microsoft.com/office/drawing/2017/decorative" val="1"/>
                  </a:ext>
                </a:extLst>
              </p:cNvPr>
              <p:cNvSpPr/>
              <p:nvPr/>
            </p:nvSpPr>
            <p:spPr>
              <a:xfrm>
                <a:off x="7739819" y="2457074"/>
                <a:ext cx="121374" cy="12137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Kalinga"/>
                  <a:ea typeface="+mn-ea"/>
                  <a:cs typeface="+mn-cs"/>
                </a:endParaRPr>
              </a:p>
            </p:txBody>
          </p:sp>
        </p:grpSp>
      </p:grpSp>
      <p:pic>
        <p:nvPicPr>
          <p:cNvPr id="26" name="Picture Placeholder 25">
            <a:extLst>
              <a:ext uri="{FF2B5EF4-FFF2-40B4-BE49-F238E27FC236}">
                <a16:creationId xmlns:a16="http://schemas.microsoft.com/office/drawing/2014/main" id="{E8E3F9BB-8C98-42E9-9A1D-31325AA84051}"/>
              </a:ext>
            </a:extLst>
          </p:cNvPr>
          <p:cNvPicPr>
            <a:picLocks noGrp="1" noChangeAspect="1"/>
          </p:cNvPicPr>
          <p:nvPr>
            <p:ph type="pic" sz="quarter" idx="35"/>
          </p:nvPr>
        </p:nvPicPr>
        <p:blipFill>
          <a:blip r:embed="rId6">
            <a:extLst>
              <a:ext uri="{28A0092B-C50C-407E-A947-70E740481C1C}">
                <a14:useLocalDpi xmlns:a14="http://schemas.microsoft.com/office/drawing/2010/main" val="0"/>
              </a:ext>
            </a:extLst>
          </a:blip>
          <a:srcRect t="439" b="439"/>
          <a:stretch/>
        </p:blipFill>
        <p:spPr>
          <a:xfrm>
            <a:off x="2620517" y="4023824"/>
            <a:ext cx="1289221" cy="1119675"/>
          </a:xfrm>
        </p:spPr>
      </p:pic>
      <p:pic>
        <p:nvPicPr>
          <p:cNvPr id="4" name="Picture Placeholder 3">
            <a:extLst>
              <a:ext uri="{FF2B5EF4-FFF2-40B4-BE49-F238E27FC236}">
                <a16:creationId xmlns:a16="http://schemas.microsoft.com/office/drawing/2014/main" id="{D5C83D75-4DE3-4022-9309-178B86F50EB3}"/>
              </a:ext>
            </a:extLst>
          </p:cNvPr>
          <p:cNvPicPr>
            <a:picLocks noGrp="1" noChangeAspect="1"/>
          </p:cNvPicPr>
          <p:nvPr>
            <p:ph type="pic" sz="quarter" idx="32"/>
          </p:nvPr>
        </p:nvPicPr>
        <p:blipFill>
          <a:blip r:embed="rId7">
            <a:extLst>
              <a:ext uri="{28A0092B-C50C-407E-A947-70E740481C1C}">
                <a14:useLocalDpi xmlns:a14="http://schemas.microsoft.com/office/drawing/2010/main" val="0"/>
              </a:ext>
            </a:extLst>
          </a:blip>
          <a:srcRect l="12566" r="12566"/>
          <a:stretch>
            <a:fillRect/>
          </a:stretch>
        </p:blipFill>
        <p:spPr>
          <a:xfrm>
            <a:off x="0" y="4008438"/>
            <a:ext cx="1282700" cy="1135062"/>
          </a:xfrm>
        </p:spPr>
      </p:pic>
      <p:sp>
        <p:nvSpPr>
          <p:cNvPr id="72" name="Text Placeholder 44">
            <a:extLst>
              <a:ext uri="{FF2B5EF4-FFF2-40B4-BE49-F238E27FC236}">
                <a16:creationId xmlns:a16="http://schemas.microsoft.com/office/drawing/2014/main" id="{712BB2C4-5A3C-43BE-8356-0131F49C5F04}"/>
              </a:ext>
            </a:extLst>
          </p:cNvPr>
          <p:cNvSpPr txBox="1">
            <a:spLocks/>
          </p:cNvSpPr>
          <p:nvPr/>
        </p:nvSpPr>
        <p:spPr>
          <a:xfrm>
            <a:off x="6555907" y="1940936"/>
            <a:ext cx="2201066" cy="44408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lvl1pPr marL="0" indent="0" algn="l" defTabSz="685800" rtl="0" eaLnBrk="1" latinLnBrk="0" hangingPunct="1">
              <a:lnSpc>
                <a:spcPct val="90000"/>
              </a:lnSpc>
              <a:spcBef>
                <a:spcPts val="750"/>
              </a:spcBef>
              <a:buFont typeface="Arial" panose="020B0604020202020204" pitchFamily="34" charset="0"/>
              <a:buNone/>
              <a:defRPr sz="750" b="1" kern="1200" cap="all" spc="225" baseline="0">
                <a:solidFill>
                  <a:schemeClr val="accent5"/>
                </a:solidFill>
                <a:latin typeface="+mj-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accent5"/>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accent5"/>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750" b="1" i="0" u="none" strike="noStrike" kern="1200" cap="all" spc="225" normalizeH="0" baseline="0" noProof="0" dirty="0">
                <a:ln>
                  <a:noFill/>
                </a:ln>
                <a:solidFill>
                  <a:srgbClr val="2C453E"/>
                </a:solidFill>
                <a:effectLst/>
                <a:uLnTx/>
                <a:uFillTx/>
                <a:latin typeface="Comic Sans MS" panose="030F0702030302020204" pitchFamily="66" charset="0"/>
                <a:ea typeface="+mn-ea"/>
                <a:cs typeface="Arial" panose="020B0604020202020204" pitchFamily="34" charset="0"/>
              </a:rPr>
              <a:t>Collection further declines due to budget constraints</a:t>
            </a:r>
          </a:p>
        </p:txBody>
      </p:sp>
      <p:sp>
        <p:nvSpPr>
          <p:cNvPr id="73" name="Text Placeholder 44">
            <a:extLst>
              <a:ext uri="{FF2B5EF4-FFF2-40B4-BE49-F238E27FC236}">
                <a16:creationId xmlns:a16="http://schemas.microsoft.com/office/drawing/2014/main" id="{7BBD083B-A33E-43F7-8EB4-BCC3299FE544}"/>
              </a:ext>
            </a:extLst>
          </p:cNvPr>
          <p:cNvSpPr txBox="1">
            <a:spLocks/>
          </p:cNvSpPr>
          <p:nvPr/>
        </p:nvSpPr>
        <p:spPr>
          <a:xfrm>
            <a:off x="4119292" y="1944130"/>
            <a:ext cx="2331889" cy="45308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68580" tIns="34290" rIns="68580" bIns="34290" rtlCol="0">
            <a:noAutofit/>
          </a:bodyPr>
          <a:lstStyle>
            <a:lvl1pPr marL="0" indent="0" algn="l" defTabSz="685800" rtl="0" eaLnBrk="1" latinLnBrk="0" hangingPunct="1">
              <a:lnSpc>
                <a:spcPct val="90000"/>
              </a:lnSpc>
              <a:spcBef>
                <a:spcPts val="750"/>
              </a:spcBef>
              <a:buFont typeface="Arial" panose="020B0604020202020204" pitchFamily="34" charset="0"/>
              <a:buNone/>
              <a:defRPr sz="750" b="1" kern="1200" cap="all" spc="225" baseline="0">
                <a:solidFill>
                  <a:schemeClr val="accent5"/>
                </a:solidFill>
                <a:latin typeface="+mj-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accent5"/>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accent5"/>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accent5"/>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750" b="1" i="0" u="none" strike="noStrike" kern="1200" cap="all" spc="225" normalizeH="0" baseline="0" noProof="0" dirty="0">
                <a:ln>
                  <a:noFill/>
                </a:ln>
                <a:solidFill>
                  <a:srgbClr val="2C453E"/>
                </a:solidFill>
                <a:effectLst/>
                <a:uLnTx/>
                <a:uFillTx/>
                <a:latin typeface="Comic Sans MS" panose="030F0702030302020204" pitchFamily="66" charset="0"/>
                <a:ea typeface="+mn-ea"/>
                <a:cs typeface="Arial" panose="020B0604020202020204" pitchFamily="34" charset="0"/>
              </a:rPr>
              <a:t>physical collection decreases with launch of virtual library </a:t>
            </a:r>
          </a:p>
        </p:txBody>
      </p:sp>
      <p:pic>
        <p:nvPicPr>
          <p:cNvPr id="1026" name="Picture 2">
            <a:extLst>
              <a:ext uri="{FF2B5EF4-FFF2-40B4-BE49-F238E27FC236}">
                <a16:creationId xmlns:a16="http://schemas.microsoft.com/office/drawing/2014/main" id="{080C77F1-C21F-45A1-BC08-85711C3706E8}"/>
              </a:ext>
            </a:extLst>
          </p:cNvPr>
          <p:cNvPicPr>
            <a:picLocks noGrp="1" noChangeAspect="1" noChangeArrowheads="1"/>
          </p:cNvPicPr>
          <p:nvPr>
            <p:ph type="pic" sz="quarter" idx="33"/>
          </p:nvPr>
        </p:nvPicPr>
        <p:blipFill>
          <a:blip r:embed="rId8">
            <a:extLst>
              <a:ext uri="{28A0092B-C50C-407E-A947-70E740481C1C}">
                <a14:useLocalDpi xmlns:a14="http://schemas.microsoft.com/office/drawing/2010/main" val="0"/>
              </a:ext>
            </a:extLst>
          </a:blip>
          <a:srcRect l="3372" r="3372"/>
          <a:stretch/>
        </p:blipFill>
        <p:spPr bwMode="auto">
          <a:xfrm>
            <a:off x="7861300" y="4024313"/>
            <a:ext cx="1282700" cy="1119187"/>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Placeholder 60">
            <a:extLst>
              <a:ext uri="{FF2B5EF4-FFF2-40B4-BE49-F238E27FC236}">
                <a16:creationId xmlns:a16="http://schemas.microsoft.com/office/drawing/2014/main" id="{85AF2390-E865-48C2-BF43-5681B532A940}"/>
              </a:ext>
            </a:extLst>
          </p:cNvPr>
          <p:cNvPicPr>
            <a:picLocks noGrp="1" noChangeAspect="1"/>
          </p:cNvPicPr>
          <p:nvPr>
            <p:ph type="pic" sz="quarter" idx="38"/>
          </p:nvPr>
        </p:nvPicPr>
        <p:blipFill>
          <a:blip r:embed="rId9">
            <a:extLst>
              <a:ext uri="{28A0092B-C50C-407E-A947-70E740481C1C}">
                <a14:useLocalDpi xmlns:a14="http://schemas.microsoft.com/office/drawing/2010/main" val="0"/>
              </a:ext>
            </a:extLst>
          </a:blip>
          <a:srcRect l="7044" r="7044"/>
          <a:stretch/>
        </p:blipFill>
        <p:spPr>
          <a:xfrm>
            <a:off x="6551613" y="4024313"/>
            <a:ext cx="1282700" cy="1119187"/>
          </a:xfrm>
        </p:spPr>
      </p:pic>
      <p:sp>
        <p:nvSpPr>
          <p:cNvPr id="43" name="Rectangle: Rounded Corners 42">
            <a:extLst>
              <a:ext uri="{FF2B5EF4-FFF2-40B4-BE49-F238E27FC236}">
                <a16:creationId xmlns:a16="http://schemas.microsoft.com/office/drawing/2014/main" id="{D7CE6FD6-7653-4CA7-8A2C-21F5F323CA21}"/>
              </a:ext>
            </a:extLst>
          </p:cNvPr>
          <p:cNvSpPr/>
          <p:nvPr/>
        </p:nvSpPr>
        <p:spPr>
          <a:xfrm>
            <a:off x="314699" y="1440861"/>
            <a:ext cx="1227674" cy="2560221"/>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Kalinga"/>
              <a:ea typeface="+mn-ea"/>
              <a:cs typeface="+mn-cs"/>
            </a:endParaRPr>
          </a:p>
        </p:txBody>
      </p:sp>
      <p:sp>
        <p:nvSpPr>
          <p:cNvPr id="44" name="Rectangle: Rounded Corners 43">
            <a:extLst>
              <a:ext uri="{FF2B5EF4-FFF2-40B4-BE49-F238E27FC236}">
                <a16:creationId xmlns:a16="http://schemas.microsoft.com/office/drawing/2014/main" id="{FB34F32E-180C-4E86-B666-B2F7FCA91929}"/>
              </a:ext>
            </a:extLst>
          </p:cNvPr>
          <p:cNvSpPr/>
          <p:nvPr/>
        </p:nvSpPr>
        <p:spPr>
          <a:xfrm>
            <a:off x="1539179" y="1439421"/>
            <a:ext cx="1218738" cy="2560221"/>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Kalinga"/>
              <a:ea typeface="+mn-ea"/>
              <a:cs typeface="+mn-cs"/>
            </a:endParaRPr>
          </a:p>
        </p:txBody>
      </p:sp>
      <p:sp>
        <p:nvSpPr>
          <p:cNvPr id="46" name="Rectangle: Rounded Corners 45">
            <a:extLst>
              <a:ext uri="{FF2B5EF4-FFF2-40B4-BE49-F238E27FC236}">
                <a16:creationId xmlns:a16="http://schemas.microsoft.com/office/drawing/2014/main" id="{F8A1F820-DF75-492C-B0F9-B68C8D81882A}"/>
              </a:ext>
            </a:extLst>
          </p:cNvPr>
          <p:cNvSpPr/>
          <p:nvPr/>
        </p:nvSpPr>
        <p:spPr>
          <a:xfrm>
            <a:off x="2764645" y="1431500"/>
            <a:ext cx="1232360" cy="2560221"/>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Kalinga"/>
              <a:ea typeface="+mn-ea"/>
              <a:cs typeface="+mn-cs"/>
            </a:endParaRPr>
          </a:p>
        </p:txBody>
      </p:sp>
      <p:sp>
        <p:nvSpPr>
          <p:cNvPr id="47" name="Rectangle: Rounded Corners 46">
            <a:extLst>
              <a:ext uri="{FF2B5EF4-FFF2-40B4-BE49-F238E27FC236}">
                <a16:creationId xmlns:a16="http://schemas.microsoft.com/office/drawing/2014/main" id="{C675D733-F7CC-4F44-A42F-1B63508F26DE}"/>
              </a:ext>
            </a:extLst>
          </p:cNvPr>
          <p:cNvSpPr/>
          <p:nvPr/>
        </p:nvSpPr>
        <p:spPr>
          <a:xfrm>
            <a:off x="3997005" y="1431500"/>
            <a:ext cx="1174719" cy="2560221"/>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Kalinga"/>
              <a:ea typeface="+mn-ea"/>
              <a:cs typeface="+mn-cs"/>
            </a:endParaRPr>
          </a:p>
        </p:txBody>
      </p:sp>
      <p:sp>
        <p:nvSpPr>
          <p:cNvPr id="55" name="Rectangle: Rounded Corners 54">
            <a:extLst>
              <a:ext uri="{FF2B5EF4-FFF2-40B4-BE49-F238E27FC236}">
                <a16:creationId xmlns:a16="http://schemas.microsoft.com/office/drawing/2014/main" id="{F8872D01-F31F-4D3F-A986-A6C39B23FB46}"/>
              </a:ext>
            </a:extLst>
          </p:cNvPr>
          <p:cNvSpPr/>
          <p:nvPr/>
        </p:nvSpPr>
        <p:spPr>
          <a:xfrm>
            <a:off x="5189998" y="1439420"/>
            <a:ext cx="1261183" cy="2560221"/>
          </a:xfrm>
          <a:prstGeom prst="roundRect">
            <a:avLst/>
          </a:prstGeom>
          <a:noFill/>
          <a:ln w="28575">
            <a:solidFill>
              <a:srgbClr val="004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Kalinga"/>
              <a:ea typeface="+mn-ea"/>
              <a:cs typeface="+mn-cs"/>
            </a:endParaRPr>
          </a:p>
        </p:txBody>
      </p:sp>
      <p:grpSp>
        <p:nvGrpSpPr>
          <p:cNvPr id="56" name="Group 55">
            <a:extLst>
              <a:ext uri="{FF2B5EF4-FFF2-40B4-BE49-F238E27FC236}">
                <a16:creationId xmlns:a16="http://schemas.microsoft.com/office/drawing/2014/main" id="{E0228411-1739-4888-A352-488E803C337A}"/>
              </a:ext>
            </a:extLst>
          </p:cNvPr>
          <p:cNvGrpSpPr/>
          <p:nvPr/>
        </p:nvGrpSpPr>
        <p:grpSpPr>
          <a:xfrm>
            <a:off x="7592325" y="0"/>
            <a:ext cx="1551675" cy="681318"/>
            <a:chOff x="7592325" y="0"/>
            <a:chExt cx="1551675" cy="681318"/>
          </a:xfrm>
        </p:grpSpPr>
        <p:sp>
          <p:nvSpPr>
            <p:cNvPr id="57" name="Rectangle 56">
              <a:extLst>
                <a:ext uri="{FF2B5EF4-FFF2-40B4-BE49-F238E27FC236}">
                  <a16:creationId xmlns:a16="http://schemas.microsoft.com/office/drawing/2014/main" id="{540CABE4-53CE-496F-87B4-AB7AAFF89316}"/>
                </a:ext>
              </a:extLst>
            </p:cNvPr>
            <p:cNvSpPr/>
            <p:nvPr/>
          </p:nvSpPr>
          <p:spPr>
            <a:xfrm>
              <a:off x="7592325" y="0"/>
              <a:ext cx="1551675" cy="681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600" dirty="0">
                <a:solidFill>
                  <a:schemeClr val="bg1"/>
                </a:solidFill>
              </a:endParaRPr>
            </a:p>
          </p:txBody>
        </p:sp>
        <p:grpSp>
          <p:nvGrpSpPr>
            <p:cNvPr id="58" name="Group 57">
              <a:extLst>
                <a:ext uri="{FF2B5EF4-FFF2-40B4-BE49-F238E27FC236}">
                  <a16:creationId xmlns:a16="http://schemas.microsoft.com/office/drawing/2014/main" id="{5161705F-AF86-4883-86AB-EA1326E7F760}"/>
                </a:ext>
              </a:extLst>
            </p:cNvPr>
            <p:cNvGrpSpPr>
              <a:grpSpLocks noChangeAspect="1"/>
            </p:cNvGrpSpPr>
            <p:nvPr/>
          </p:nvGrpSpPr>
          <p:grpSpPr>
            <a:xfrm>
              <a:off x="7592325" y="162917"/>
              <a:ext cx="1343642" cy="360000"/>
              <a:chOff x="1191972" y="3839376"/>
              <a:chExt cx="3380028" cy="905606"/>
            </a:xfrm>
          </p:grpSpPr>
          <p:pic>
            <p:nvPicPr>
              <p:cNvPr id="59" name="Picture 2" descr="Bibliothèque du CNRC">
                <a:extLst>
                  <a:ext uri="{FF2B5EF4-FFF2-40B4-BE49-F238E27FC236}">
                    <a16:creationId xmlns:a16="http://schemas.microsoft.com/office/drawing/2014/main" id="{83996BA3-4ECC-4561-BC7B-3605A39EAE24}"/>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r="37094" b="6612"/>
              <a:stretch/>
            </p:blipFill>
            <p:spPr bwMode="auto">
              <a:xfrm>
                <a:off x="3018763" y="3907868"/>
                <a:ext cx="1553237" cy="768622"/>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59">
                <a:extLst>
                  <a:ext uri="{FF2B5EF4-FFF2-40B4-BE49-F238E27FC236}">
                    <a16:creationId xmlns:a16="http://schemas.microsoft.com/office/drawing/2014/main" id="{06E77439-FCDC-4752-AC8E-4FEA8FBE0EA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91972" y="3839376"/>
                <a:ext cx="2123490" cy="905606"/>
              </a:xfrm>
              <a:prstGeom prst="rect">
                <a:avLst/>
              </a:prstGeom>
            </p:spPr>
          </p:pic>
        </p:grpSp>
      </p:grpSp>
    </p:spTree>
    <p:extLst>
      <p:ext uri="{BB962C8B-B14F-4D97-AF65-F5344CB8AC3E}">
        <p14:creationId xmlns:p14="http://schemas.microsoft.com/office/powerpoint/2010/main" val="3212754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44"/>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46"/>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47"/>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3" grpId="1" animBg="1"/>
      <p:bldP spid="44" grpId="0" animBg="1"/>
      <p:bldP spid="44" grpId="1" animBg="1"/>
      <p:bldP spid="46" grpId="0" animBg="1"/>
      <p:bldP spid="46" grpId="1" animBg="1"/>
      <p:bldP spid="47" grpId="0" animBg="1"/>
      <p:bldP spid="47" grpId="1" animBg="1"/>
      <p:bldP spid="5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NRC_2023_Blue">
  <a:themeElements>
    <a:clrScheme name="NRC 2022">
      <a:dk1>
        <a:srgbClr val="000000"/>
      </a:dk1>
      <a:lt1>
        <a:srgbClr val="FFFFFF"/>
      </a:lt1>
      <a:dk2>
        <a:srgbClr val="006688"/>
      </a:dk2>
      <a:lt2>
        <a:srgbClr val="FFFFFF"/>
      </a:lt2>
      <a:accent1>
        <a:srgbClr val="004466"/>
      </a:accent1>
      <a:accent2>
        <a:srgbClr val="DD2222"/>
      </a:accent2>
      <a:accent3>
        <a:srgbClr val="00AABB"/>
      </a:accent3>
      <a:accent4>
        <a:srgbClr val="006633"/>
      </a:accent4>
      <a:accent5>
        <a:srgbClr val="87BB33"/>
      </a:accent5>
      <a:accent6>
        <a:srgbClr val="FFBB11"/>
      </a:accent6>
      <a:hlink>
        <a:srgbClr val="00799C"/>
      </a:hlink>
      <a:folHlink>
        <a:srgbClr val="00AABB"/>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spPr>
      <a:bodyPr lIns="0" tIns="0" rIns="0" bIns="0" rtlCol="0" anchor="ctr"/>
      <a:lstStyle>
        <a:defPPr algn="ctr">
          <a:defRPr sz="1600" dirty="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Light blue">
      <a:srgbClr val="00AABB"/>
    </a:custClr>
    <a:custClr name="Medium blue">
      <a:srgbClr val="007799"/>
    </a:custClr>
    <a:custClr name="Blue">
      <a:srgbClr val="004466"/>
    </a:custClr>
    <a:custClr name="Grey">
      <a:srgbClr val="223344"/>
    </a:custClr>
    <a:custClr name="Green">
      <a:srgbClr val="006633"/>
    </a:custClr>
    <a:custClr name="Lime green">
      <a:srgbClr val="87BB33"/>
    </a:custClr>
    <a:custClr name="Orange">
      <a:srgbClr val="FF8822"/>
    </a:custClr>
    <a:custClr name="Red">
      <a:srgbClr val="DD2222"/>
    </a:custClr>
    <a:custClr name="Eggplant">
      <a:srgbClr val="662244"/>
    </a:custClr>
    <a:custClr name="Purple">
      <a:srgbClr val="664477"/>
    </a:custClr>
    <a:custClr name="Yellow">
      <a:srgbClr val="FFBB11"/>
    </a:custClr>
    <a:custClr name="Bright Red">
      <a:srgbClr val="EE1122"/>
    </a:custClr>
    <a:custClr name="Magenta">
      <a:srgbClr val="EE2277"/>
    </a:custClr>
    <a:custClr name="Dark magenta">
      <a:srgbClr val="C92668"/>
    </a:custClr>
    <a:custClr name="Dark light blue">
      <a:srgbClr val="0099AA"/>
    </a:custClr>
    <a:custClr name="Dark medium blue">
      <a:srgbClr val="006688"/>
    </a:custClr>
    <a:custClr name="Dark blue">
      <a:srgbClr val="003355"/>
    </a:custClr>
    <a:custClr name="Dark grey">
      <a:srgbClr val="112233"/>
    </a:custClr>
    <a:custClr name="Dark green">
      <a:srgbClr val="005522"/>
    </a:custClr>
    <a:custClr name="Dark lime green">
      <a:srgbClr val="669933"/>
    </a:custClr>
    <a:custClr name="Dark orange">
      <a:srgbClr val="EE6611"/>
    </a:custClr>
    <a:custClr name="Dark red">
      <a:srgbClr val="AA0011"/>
    </a:custClr>
    <a:custClr name="Dark eggplant">
      <a:srgbClr val="550033"/>
    </a:custClr>
    <a:custClr name="Dark purple">
      <a:srgbClr val="553366"/>
    </a:custClr>
  </a:custClrLst>
  <a:extLst>
    <a:ext uri="{05A4C25C-085E-4340-85A3-A5531E510DB2}">
      <thm15:themeFamily xmlns:thm15="http://schemas.microsoft.com/office/thememl/2012/main" name="PowerPoint_blue_2023" id="{9029E52C-13E7-4A45-973F-F827497B8846}" vid="{F928EF6D-0F65-A646-AC93-8BF287DD8DF4}"/>
    </a:ext>
  </a:extLst>
</a:theme>
</file>

<file path=ppt/theme/theme2.xml><?xml version="1.0" encoding="utf-8"?>
<a:theme xmlns:a="http://schemas.openxmlformats.org/drawingml/2006/main" name="Office Theme">
  <a:themeElements>
    <a:clrScheme name="TM67302905">
      <a:dk1>
        <a:srgbClr val="000000"/>
      </a:dk1>
      <a:lt1>
        <a:srgbClr val="FFFFFF"/>
      </a:lt1>
      <a:dk2>
        <a:srgbClr val="454D55"/>
      </a:dk2>
      <a:lt2>
        <a:srgbClr val="808080"/>
      </a:lt2>
      <a:accent1>
        <a:srgbClr val="D9C369"/>
      </a:accent1>
      <a:accent2>
        <a:srgbClr val="263CC3"/>
      </a:accent2>
      <a:accent3>
        <a:srgbClr val="F2F2F2"/>
      </a:accent3>
      <a:accent4>
        <a:srgbClr val="AA4C41"/>
      </a:accent4>
      <a:accent5>
        <a:srgbClr val="2C453E"/>
      </a:accent5>
      <a:accent6>
        <a:srgbClr val="B39565"/>
      </a:accent6>
      <a:hlink>
        <a:srgbClr val="808080"/>
      </a:hlink>
      <a:folHlink>
        <a:srgbClr val="808080"/>
      </a:folHlink>
    </a:clrScheme>
    <a:fontScheme name="Custom 48">
      <a:majorFont>
        <a:latin typeface="Georgia"/>
        <a:ea typeface=""/>
        <a:cs typeface=""/>
      </a:majorFont>
      <a:minorFont>
        <a:latin typeface="Kaling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67302905_win32_SL_v6" id="{01B1D590-389A-46C5-8269-F19208F907A5}" vid="{8039636F-2BBF-4020-BA27-6E2A4D54BC4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NRCATIPNumber xmlns="afbef2df-8439-476f-8165-fe5eca0dae03" xsi:nil="true"/>
    <NRCTravelAuthorityNumber xmlns="afbef2df-8439-476f-8165-fe5eca0dae03" xsi:nil="true"/>
    <NRCEmployeeName xmlns="afbef2df-8439-476f-8165-fe5eca0dae03">
      <UserInfo>
        <DisplayName/>
        <AccountId xsi:nil="true"/>
        <AccountType/>
      </UserInfo>
    </NRCEmployeeName>
    <NRCHiringNumber xmlns="afbef2df-8439-476f-8165-fe5eca0dae03" xsi:nil="true"/>
    <NRCRealPropertyReferenceNumber xmlns="afbef2df-8439-476f-8165-fe5eca0dae03" xsi:nil="true"/>
    <g95050981b4e4e45a3f57843671249ec xmlns="afbef2df-8439-476f-8165-fe5eca0dae03">
      <Terms xmlns="http://schemas.microsoft.com/office/infopath/2007/PartnerControls"/>
    </g95050981b4e4e45a3f57843671249ec>
    <NRCDocumentNumber xmlns="afbef2df-8439-476f-8165-fe5eca0dae03" xsi:nil="true"/>
    <e0a24ed51cd44118a0865fb45d927ab8 xmlns="afbef2df-8439-476f-8165-fe5eca0dae03">
      <Terms xmlns="http://schemas.microsoft.com/office/infopath/2007/PartnerControls">
        <TermInfo xmlns="http://schemas.microsoft.com/office/infopath/2007/PartnerControls">
          <TermName xmlns="http://schemas.microsoft.com/office/infopath/2007/PartnerControls">Communications or promotional material</TermName>
          <TermId xmlns="http://schemas.microsoft.com/office/infopath/2007/PartnerControls">0450a496-da60-477f-ac7b-6caf85b899a5</TermId>
        </TermInfo>
      </Terms>
    </e0a24ed51cd44118a0865fb45d927ab8>
    <d8062b60ad7b497face73f987d8bb778 xmlns="afbef2df-8439-476f-8165-fe5eca0dae03">
      <Terms xmlns="http://schemas.microsoft.com/office/infopath/2007/PartnerControls">
        <TermInfo xmlns="http://schemas.microsoft.com/office/infopath/2007/PartnerControls">
          <TermName xmlns="http://schemas.microsoft.com/office/infopath/2007/PartnerControls">English</TermName>
          <TermId xmlns="http://schemas.microsoft.com/office/infopath/2007/PartnerControls">f94c6bab-a461-4bd5-a4c3-0ae39bf930ba</TermId>
        </TermInfo>
      </Terms>
    </d8062b60ad7b497face73f987d8bb778>
    <TaxKeywordTaxHTField xmlns="afbef2df-8439-476f-8165-fe5eca0dae03">
      <Terms xmlns="http://schemas.microsoft.com/office/infopath/2007/PartnerControls"/>
    </TaxKeywordTaxHTField>
    <NRCDatePublished xmlns="afbef2df-8439-476f-8165-fe5eca0dae03" xsi:nil="true"/>
    <f819043780f3425c90416f695818c5f7 xmlns="afbef2df-8439-476f-8165-fe5eca0dae03">
      <Terms xmlns="http://schemas.microsoft.com/office/infopath/2007/PartnerControls"/>
    </f819043780f3425c90416f695818c5f7>
    <NRCProjectSigmaCode xmlns="afbef2df-8439-476f-8165-fe5eca0dae03" xsi:nil="true"/>
    <NRCPurchaseRequisitionNumber xmlns="afbef2df-8439-476f-8165-fe5eca0dae03" xsi:nil="true"/>
    <pf54676e55c949308d3a6ed97e04738a xmlns="afbef2df-8439-476f-8165-fe5eca0dae03">
      <Terms xmlns="http://schemas.microsoft.com/office/infopath/2007/PartnerControls">
        <TermInfo xmlns="http://schemas.microsoft.com/office/infopath/2007/PartnerControls">
          <TermName xmlns="http://schemas.microsoft.com/office/infopath/2007/PartnerControls">Information diffusion to target audience</TermName>
          <TermId xmlns="http://schemas.microsoft.com/office/infopath/2007/PartnerControls">e8991abe-d5ae-40eb-9ef7-66eda734e328</TermId>
        </TermInfo>
      </Terms>
    </pf54676e55c949308d3a6ed97e04738a>
    <mfdd9ddd91214a10ae839e321c23013d xmlns="afbef2df-8439-476f-8165-fe5eca0dae03">
      <Terms xmlns="http://schemas.microsoft.com/office/infopath/2007/PartnerControls"/>
    </mfdd9ddd91214a10ae839e321c23013d>
    <NRCPurchaseOrderNumber xmlns="afbef2df-8439-476f-8165-fe5eca0dae03" xsi:nil="true"/>
    <NRCInternalAuthor xmlns="afbef2df-8439-476f-8165-fe5eca0dae03">
      <UserInfo>
        <DisplayName/>
        <AccountId xsi:nil="true"/>
        <AccountType/>
      </UserInfo>
    </NRCInternalAuthor>
    <NRCPositionClassificationNumber xmlns="afbef2df-8439-476f-8165-fe5eca0dae03" xsi:nil="true"/>
    <NRCDPBI xmlns="afbef2df-8439-476f-8165-fe5eca0dae03">KITS|SSIT</NRCDPBI>
    <f37fc3e64ed34bdf962583ac8f1ec9f0 xmlns="afbef2df-8439-476f-8165-fe5eca0dae03">
      <Terms xmlns="http://schemas.microsoft.com/office/infopath/2007/PartnerControls"/>
    </f37fc3e64ed34bdf962583ac8f1ec9f0>
    <i1b33f54cc6d4ae3a3522a4c2d8b1b9a xmlns="afbef2df-8439-476f-8165-fe5eca0dae03">
      <Terms xmlns="http://schemas.microsoft.com/office/infopath/2007/PartnerControls"/>
    </i1b33f54cc6d4ae3a3522a4c2d8b1b9a>
    <g7ff94a9ae214682ba150863f8b154d6 xmlns="afbef2df-8439-476f-8165-fe5eca0dae03">
      <Terms xmlns="http://schemas.microsoft.com/office/infopath/2007/PartnerControls"/>
    </g7ff94a9ae214682ba150863f8b154d6>
    <p6dd763f11c34338a087df23f0cf8f5f xmlns="afbef2df-8439-476f-8165-fe5eca0dae03">
      <Terms xmlns="http://schemas.microsoft.com/office/infopath/2007/PartnerControls"/>
    </p6dd763f11c34338a087df23f0cf8f5f>
    <cc3bc1610460406c85887e813fbe7065 xmlns="afbef2df-8439-476f-8165-fe5eca0dae03">
      <Terms xmlns="http://schemas.microsoft.com/office/infopath/2007/PartnerControls">
        <TermInfo xmlns="http://schemas.microsoft.com/office/infopath/2007/PartnerControls">
          <TermName xmlns="http://schemas.microsoft.com/office/infopath/2007/PartnerControls">Unclassified</TermName>
          <TermId xmlns="http://schemas.microsoft.com/office/infopath/2007/PartnerControls">03724d9f-e818-48c5-9ef5-c080aac8461f</TermId>
        </TermInfo>
      </Terms>
    </cc3bc1610460406c85887e813fbe7065>
    <i61dde06a627420183163b10aad1dfcc xmlns="afbef2df-8439-476f-8165-fe5eca0dae03">
      <Terms xmlns="http://schemas.microsoft.com/office/infopath/2007/PartnerControls"/>
    </i61dde06a627420183163b10aad1dfcc>
    <TaxCatchAll xmlns="afbef2df-8439-476f-8165-fe5eca0dae03">
      <Value>3</Value>
      <Value>226</Value>
      <Value>351</Value>
      <Value>1</Value>
    </TaxCatchAll>
    <_dlc_DocId xmlns="f80b085e-ab4b-4ae7-8da8-5155dce589e3">KMGSDOC-193211967-780</_dlc_DocId>
    <_dlc_DocIdUrl xmlns="f80b085e-ab4b-4ae7-8da8-5155dce589e3">
      <Url>https://doczone.nrc-cnrc.gc.ca/sites/km-gs/lims/_layouts/15/DocIdRedir.aspx?ID=KMGSDOC-193211967-780</Url>
      <Description>KMGSDOC-193211967-780</Description>
    </_dlc_DocIdUrl>
  </documentManagement>
</p:properties>
</file>

<file path=customXml/item2.xml><?xml version="1.0" encoding="utf-8"?>
<?mso-contentType ?>
<SharedContentType xmlns="Microsoft.SharePoint.Taxonomy.ContentTypeSync" SourceId="b7f8ff9b-d484-41e1-a6b0-e0e511ed9303" ContentTypeId="0x010100430A7D5AB8084318937587729E25C4A5A51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NRC Information Management" ma:contentTypeID="0x010100430A7D5AB8084318937587729E25C4A5A5110028AF239F7FA41F49968E3277FBA55BEF" ma:contentTypeVersion="77" ma:contentTypeDescription="NRC Information Management Content Type" ma:contentTypeScope="" ma:versionID="f780bd0e58f3304a876a408abd0d715d">
  <xsd:schema xmlns:xsd="http://www.w3.org/2001/XMLSchema" xmlns:xs="http://www.w3.org/2001/XMLSchema" xmlns:p="http://schemas.microsoft.com/office/2006/metadata/properties" xmlns:ns2="afbef2df-8439-476f-8165-fe5eca0dae03" xmlns:ns3="f80b085e-ab4b-4ae7-8da8-5155dce589e3" targetNamespace="http://schemas.microsoft.com/office/2006/metadata/properties" ma:root="true" ma:fieldsID="7db5a1178eefe4f806f7abe0c3fa4661" ns2:_="" ns3:_="">
    <xsd:import namespace="afbef2df-8439-476f-8165-fe5eca0dae03"/>
    <xsd:import namespace="f80b085e-ab4b-4ae7-8da8-5155dce589e3"/>
    <xsd:element name="properties">
      <xsd:complexType>
        <xsd:sequence>
          <xsd:element name="documentManagement">
            <xsd:complexType>
              <xsd:all>
                <xsd:element ref="ns2:NRCInternalAuthor" minOccurs="0"/>
                <xsd:element ref="ns2:NRCProjectSigmaCode" minOccurs="0"/>
                <xsd:element ref="ns2:NRCATIPNumber" minOccurs="0"/>
                <xsd:element ref="ns2:NRCTravelAuthorityNumber" minOccurs="0"/>
                <xsd:element ref="ns2:NRCEmployeeName" minOccurs="0"/>
                <xsd:element ref="ns2:NRCHiringNumber" minOccurs="0"/>
                <xsd:element ref="ns2:NRCPositionClassificationNumber" minOccurs="0"/>
                <xsd:element ref="ns2:NRCPurchaseRequisitionNumber" minOccurs="0"/>
                <xsd:element ref="ns2:NRCPurchaseOrderNumber" minOccurs="0"/>
                <xsd:element ref="ns2:NRCRealPropertyReferenceNumber" minOccurs="0"/>
                <xsd:element ref="ns2:NRCDocumentNumber" minOccurs="0"/>
                <xsd:element ref="ns2:NRCDatePublished" minOccurs="0"/>
                <xsd:element ref="ns2:NRCDPBI" minOccurs="0"/>
                <xsd:element ref="ns2:f37fc3e64ed34bdf962583ac8f1ec9f0" minOccurs="0"/>
                <xsd:element ref="ns2:g7ff94a9ae214682ba150863f8b154d6" minOccurs="0"/>
                <xsd:element ref="ns2:e0a24ed51cd44118a0865fb45d927ab8" minOccurs="0"/>
                <xsd:element ref="ns2:d8062b60ad7b497face73f987d8bb778" minOccurs="0"/>
                <xsd:element ref="ns2:g95050981b4e4e45a3f57843671249ec" minOccurs="0"/>
                <xsd:element ref="ns2:TaxCatchAllLabel" minOccurs="0"/>
                <xsd:element ref="ns2:p6dd763f11c34338a087df23f0cf8f5f" minOccurs="0"/>
                <xsd:element ref="ns2:TaxCatchAll" minOccurs="0"/>
                <xsd:element ref="ns2:pf54676e55c949308d3a6ed97e04738a" minOccurs="0"/>
                <xsd:element ref="ns2:mfdd9ddd91214a10ae839e321c23013d" minOccurs="0"/>
                <xsd:element ref="ns2:cc3bc1610460406c85887e813fbe7065" minOccurs="0"/>
                <xsd:element ref="ns2:i61dde06a627420183163b10aad1dfcc" minOccurs="0"/>
                <xsd:element ref="ns2:i1b33f54cc6d4ae3a3522a4c2d8b1b9a" minOccurs="0"/>
                <xsd:element ref="ns2:f819043780f3425c90416f695818c5f7" minOccurs="0"/>
                <xsd:element ref="ns2:TaxKeywordTaxHTField" minOccurs="0"/>
                <xsd:element ref="ns3:_dlc_DocId" minOccurs="0"/>
                <xsd:element ref="ns3:_dlc_DocIdUrl" minOccurs="0"/>
                <xsd:element ref="ns3: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bef2df-8439-476f-8165-fe5eca0dae03" elementFormDefault="qualified">
    <xsd:import namespace="http://schemas.microsoft.com/office/2006/documentManagement/types"/>
    <xsd:import namespace="http://schemas.microsoft.com/office/infopath/2007/PartnerControls"/>
    <xsd:element name="NRCInternalAuthor" ma:index="8" nillable="true" ma:displayName="Author (Internal)" ma:description="NRC authors and/or contributors" ma:list="UserInfo" ma:SearchPeopleOnly="false" ma:SharePointGroup="0" ma:internalName="NRCInternalAuthor" ma:readOnly="fals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NRCProjectSigmaCode" ma:index="13" nillable="true" ma:displayName="Sigma Code" ma:internalName="NRCProjectSigmaCode">
      <xsd:simpleType>
        <xsd:restriction base="dms:Text">
          <xsd:maxLength value="255"/>
        </xsd:restriction>
      </xsd:simpleType>
    </xsd:element>
    <xsd:element name="NRCATIPNumber" ma:index="14" nillable="true" ma:displayName="ATIP Reference" ma:internalName="NRCATIPNumber">
      <xsd:simpleType>
        <xsd:restriction base="dms:Text">
          <xsd:maxLength value="255"/>
        </xsd:restriction>
      </xsd:simpleType>
    </xsd:element>
    <xsd:element name="NRCTravelAuthorityNumber" ma:index="15" nillable="true" ma:displayName="Travel Authority Number" ma:internalName="NRCTravelAuthorityNumber" ma:readOnly="false">
      <xsd:simpleType>
        <xsd:restriction base="dms:Text">
          <xsd:maxLength value="255"/>
        </xsd:restriction>
      </xsd:simpleType>
    </xsd:element>
    <xsd:element name="NRCEmployeeName" ma:index="16" nillable="true" ma:displayName="Employee Name" ma:list="UserInfo" ma:SearchPeopleOnly="false" ma:SharePointGroup="0" ma:internalName="NRCEmployeeNam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NRCHiringNumber" ma:index="17" nillable="true" ma:displayName="Hiring Number" ma:internalName="NRCHiringNumber" ma:readOnly="false">
      <xsd:simpleType>
        <xsd:restriction base="dms:Text">
          <xsd:maxLength value="255"/>
        </xsd:restriction>
      </xsd:simpleType>
    </xsd:element>
    <xsd:element name="NRCPositionClassificationNumber" ma:index="18" nillable="true" ma:displayName="Position Number" ma:internalName="NRCPositionClassificationNumber" ma:readOnly="false">
      <xsd:simpleType>
        <xsd:restriction base="dms:Text">
          <xsd:maxLength value="255"/>
        </xsd:restriction>
      </xsd:simpleType>
    </xsd:element>
    <xsd:element name="NRCPurchaseRequisitionNumber" ma:index="20" nillable="true" ma:displayName="Purchase Requisition Number" ma:internalName="NRCPurchaseRequisitionNumber" ma:readOnly="false">
      <xsd:simpleType>
        <xsd:restriction base="dms:Text">
          <xsd:maxLength value="255"/>
        </xsd:restriction>
      </xsd:simpleType>
    </xsd:element>
    <xsd:element name="NRCPurchaseOrderNumber" ma:index="21" nillable="true" ma:displayName="Purchase Order Number" ma:internalName="NRCPurchaseOrderNumber" ma:readOnly="false">
      <xsd:simpleType>
        <xsd:restriction base="dms:Text">
          <xsd:maxLength value="255"/>
        </xsd:restriction>
      </xsd:simpleType>
    </xsd:element>
    <xsd:element name="NRCRealPropertyReferenceNumber" ma:index="22" nillable="true" ma:displayName="Real Property Reference Number" ma:internalName="NRCRealPropertyReferenceNumber" ma:readOnly="false">
      <xsd:simpleType>
        <xsd:restriction base="dms:Text">
          <xsd:maxLength value="255"/>
        </xsd:restriction>
      </xsd:simpleType>
    </xsd:element>
    <xsd:element name="NRCDocumentNumber" ma:index="25" nillable="true" ma:displayName="Publication Reference Number" ma:internalName="NRCDocumentNumber" ma:readOnly="false">
      <xsd:simpleType>
        <xsd:restriction base="dms:Text">
          <xsd:maxLength value="255"/>
        </xsd:restriction>
      </xsd:simpleType>
    </xsd:element>
    <xsd:element name="NRCDatePublished" ma:index="26" nillable="true" ma:displayName="Publication Date" ma:format="DateOnly" ma:internalName="NRCDatePublished" ma:readOnly="false">
      <xsd:simpleType>
        <xsd:restriction base="dms:DateTime"/>
      </xsd:simpleType>
    </xsd:element>
    <xsd:element name="NRCDPBI" ma:index="27" nillable="true" ma:displayName="Organizational Unit" ma:description="$Resources:nrcedrms,fldOrganizationDesc;" ma:internalName="NRCDPBI">
      <xsd:simpleType>
        <xsd:restriction base="dms:Text">
          <xsd:maxLength value="255"/>
        </xsd:restriction>
      </xsd:simpleType>
    </xsd:element>
    <xsd:element name="f37fc3e64ed34bdf962583ac8f1ec9f0" ma:index="28" nillable="true" ma:taxonomy="true" ma:internalName="f37fc3e64ed34bdf962583ac8f1ec9f0" ma:taxonomyFieldName="NRCClientInternal" ma:displayName="Client (Internal)" ma:readOnly="false" ma:default="" ma:fieldId="{f37fc3e6-4ed3-4bdf-9625-83ac8f1ec9f0}" ma:taxonomyMulti="true" ma:sspId="b7f8ff9b-d484-41e1-a6b0-e0e511ed9303" ma:termSetId="5b70f057-b794-4439-8653-dc8b3ebf0393" ma:anchorId="8322ac72-8eba-4bd4-856e-dcba3c6725b7" ma:open="false" ma:isKeyword="false">
      <xsd:complexType>
        <xsd:sequence>
          <xsd:element ref="pc:Terms" minOccurs="0" maxOccurs="1"/>
        </xsd:sequence>
      </xsd:complexType>
    </xsd:element>
    <xsd:element name="g7ff94a9ae214682ba150863f8b154d6" ma:index="30" nillable="true" ma:taxonomy="true" ma:internalName="g7ff94a9ae214682ba150863f8b154d6" ma:taxonomyFieldName="NRCClientExternal" ma:displayName="Client (External)" ma:readOnly="false" ma:default="" ma:fieldId="{07ff94a9-ae21-4682-ba15-0863f8b154d6}" ma:taxonomyMulti="true" ma:sspId="b7f8ff9b-d484-41e1-a6b0-e0e511ed9303" ma:termSetId="a126c4bb-0294-494a-a138-c85719a484cf" ma:anchorId="00000000-0000-0000-0000-000000000000" ma:open="true" ma:isKeyword="false">
      <xsd:complexType>
        <xsd:sequence>
          <xsd:element ref="pc:Terms" minOccurs="0" maxOccurs="1"/>
        </xsd:sequence>
      </xsd:complexType>
    </xsd:element>
    <xsd:element name="e0a24ed51cd44118a0865fb45d927ab8" ma:index="31" ma:taxonomy="true" ma:internalName="e0a24ed51cd44118a0865fb45d927ab8" ma:taxonomyFieldName="NRCDocumentType" ma:displayName="Document Type" ma:default="" ma:fieldId="{e0a24ed5-1cd4-4118-a086-5fb45d927ab8}" ma:sspId="b7f8ff9b-d484-41e1-a6b0-e0e511ed9303" ma:termSetId="f2057938-f95d-4714-947d-418ab5214de9" ma:anchorId="00000000-0000-0000-0000-000000000000" ma:open="false" ma:isKeyword="false">
      <xsd:complexType>
        <xsd:sequence>
          <xsd:element ref="pc:Terms" minOccurs="0" maxOccurs="1"/>
        </xsd:sequence>
      </xsd:complexType>
    </xsd:element>
    <xsd:element name="d8062b60ad7b497face73f987d8bb778" ma:index="33" ma:taxonomy="true" ma:internalName="d8062b60ad7b497face73f987d8bb778" ma:taxonomyFieldName="NRCLanguage" ma:displayName="Language" ma:readOnly="false" ma:default="1;#Anglais|f94c6bab-a461-4bd5-a4c3-0ae39bf930ba" ma:fieldId="{d8062b60-ad7b-497f-ace7-3f987d8bb778}" ma:sspId="b7f8ff9b-d484-41e1-a6b0-e0e511ed9303" ma:termSetId="417dcd62-d173-4e99-8944-bf86c2f665f1" ma:anchorId="00000000-0000-0000-0000-000000000000" ma:open="false" ma:isKeyword="false">
      <xsd:complexType>
        <xsd:sequence>
          <xsd:element ref="pc:Terms" minOccurs="0" maxOccurs="1"/>
        </xsd:sequence>
      </xsd:complexType>
    </xsd:element>
    <xsd:element name="g95050981b4e4e45a3f57843671249ec" ma:index="36" nillable="true" ma:taxonomy="true" ma:internalName="g95050981b4e4e45a3f57843671249ec" ma:taxonomyFieldName="NRCCommittee" ma:displayName="NRC Committee" ma:readOnly="false" ma:default="" ma:fieldId="{09505098-1b4e-4e45-a3f5-7843671249ec}" ma:taxonomyMulti="true" ma:sspId="b7f8ff9b-d484-41e1-a6b0-e0e511ed9303" ma:termSetId="6bbcfce6-bb68-4edc-9254-abd3b126b845" ma:anchorId="00000000-0000-0000-0000-000000000000" ma:open="true" ma:isKeyword="false">
      <xsd:complexType>
        <xsd:sequence>
          <xsd:element ref="pc:Terms" minOccurs="0" maxOccurs="1"/>
        </xsd:sequence>
      </xsd:complexType>
    </xsd:element>
    <xsd:element name="TaxCatchAllLabel" ma:index="37" nillable="true" ma:displayName="Taxonomy Catch All Column1" ma:hidden="true" ma:list="{3765f10c-1012-44ea-a09a-1bce4530e2e2}" ma:internalName="TaxCatchAllLabel" ma:readOnly="true" ma:showField="CatchAllDataLabel" ma:web="f80b085e-ab4b-4ae7-8da8-5155dce589e3">
      <xsd:complexType>
        <xsd:complexContent>
          <xsd:extension base="dms:MultiChoiceLookup">
            <xsd:sequence>
              <xsd:element name="Value" type="dms:Lookup" maxOccurs="unbounded" minOccurs="0" nillable="true"/>
            </xsd:sequence>
          </xsd:extension>
        </xsd:complexContent>
      </xsd:complexType>
    </xsd:element>
    <xsd:element name="p6dd763f11c34338a087df23f0cf8f5f" ma:index="39" nillable="true" ma:taxonomy="true" ma:internalName="p6dd763f11c34338a087df23f0cf8f5f" ma:taxonomyFieldName="NRCExternalAuthor" ma:displayName="Author (External)" ma:readOnly="false" ma:default="" ma:fieldId="{96dd763f-11c3-4338-a087-df23f0cf8f5f}" ma:taxonomyMulti="true" ma:sspId="b7f8ff9b-d484-41e1-a6b0-e0e511ed9303" ma:termSetId="a8862b9e-9a92-47b1-acd8-d7cc81dd2524" ma:anchorId="00000000-0000-0000-0000-000000000000" ma:open="true" ma:isKeyword="false">
      <xsd:complexType>
        <xsd:sequence>
          <xsd:element ref="pc:Terms" minOccurs="0" maxOccurs="1"/>
        </xsd:sequence>
      </xsd:complexType>
    </xsd:element>
    <xsd:element name="TaxCatchAll" ma:index="40" nillable="true" ma:displayName="Taxonomy Catch All Column" ma:hidden="true" ma:list="{3765f10c-1012-44ea-a09a-1bce4530e2e2}" ma:internalName="TaxCatchAll" ma:showField="CatchAllData" ma:web="f80b085e-ab4b-4ae7-8da8-5155dce589e3">
      <xsd:complexType>
        <xsd:complexContent>
          <xsd:extension base="dms:MultiChoiceLookup">
            <xsd:sequence>
              <xsd:element name="Value" type="dms:Lookup" maxOccurs="unbounded" minOccurs="0" nillable="true"/>
            </xsd:sequence>
          </xsd:extension>
        </xsd:complexContent>
      </xsd:complexType>
    </xsd:element>
    <xsd:element name="pf54676e55c949308d3a6ed97e04738a" ma:index="41" ma:taxonomy="true" ma:internalName="pf54676e55c949308d3a6ed97e04738a" ma:taxonomyFieldName="NRCActivity" ma:displayName="Activity" ma:readOnly="false" ma:default="" ma:fieldId="{9f54676e-55c9-4930-8d3a-6ed97e04738a}" ma:sspId="b7f8ff9b-d484-41e1-a6b0-e0e511ed9303" ma:termSetId="f5972e15-07f6-4871-9530-9df0c0903d64" ma:anchorId="00000000-0000-0000-0000-000000000000" ma:open="false" ma:isKeyword="false">
      <xsd:complexType>
        <xsd:sequence>
          <xsd:element ref="pc:Terms" minOccurs="0" maxOccurs="1"/>
        </xsd:sequence>
      </xsd:complexType>
    </xsd:element>
    <xsd:element name="mfdd9ddd91214a10ae839e321c23013d" ma:index="42" nillable="true" ma:taxonomy="true" ma:internalName="mfdd9ddd91214a10ae839e321c23013d" ma:taxonomyFieldName="NRCJobClassification" ma:displayName="Job Classification" ma:readOnly="false" ma:default="" ma:fieldId="{6fdd9ddd-9121-4a10-ae83-9e321c23013d}" ma:sspId="b7f8ff9b-d484-41e1-a6b0-e0e511ed9303" ma:termSetId="310498cf-7343-4b4b-a3d9-5ee81ccadca2" ma:anchorId="00000000-0000-0000-0000-000000000000" ma:open="false" ma:isKeyword="false">
      <xsd:complexType>
        <xsd:sequence>
          <xsd:element ref="pc:Terms" minOccurs="0" maxOccurs="1"/>
        </xsd:sequence>
      </xsd:complexType>
    </xsd:element>
    <xsd:element name="cc3bc1610460406c85887e813fbe7065" ma:index="43" ma:taxonomy="true" ma:internalName="cc3bc1610460406c85887e813fbe7065" ma:taxonomyFieldName="NRCSecurityClassification" ma:displayName="Sensitivity" ma:readOnly="false" ma:default="" ma:fieldId="{cc3bc161-0460-406c-8588-7e813fbe7065}" ma:sspId="b7f8ff9b-d484-41e1-a6b0-e0e511ed9303" ma:termSetId="4a36753a-bfea-45df-a47b-de204fdf8871" ma:anchorId="00000000-0000-0000-0000-000000000000" ma:open="false" ma:isKeyword="false">
      <xsd:complexType>
        <xsd:sequence>
          <xsd:element ref="pc:Terms" minOccurs="0" maxOccurs="1"/>
        </xsd:sequence>
      </xsd:complexType>
    </xsd:element>
    <xsd:element name="i61dde06a627420183163b10aad1dfcc" ma:index="44" nillable="true" ma:taxonomy="true" ma:internalName="i61dde06a627420183163b10aad1dfcc" ma:taxonomyFieldName="NRCFiscalYear" ma:displayName="Fiscal Year/Quarter/Month" ma:default="" ma:fieldId="{261dde06-a627-4201-8316-3b10aad1dfcc}" ma:sspId="b7f8ff9b-d484-41e1-a6b0-e0e511ed9303" ma:termSetId="f61b1e79-d0c4-4196-af37-f88d57651e83" ma:anchorId="00000000-0000-0000-0000-000000000000" ma:open="false" ma:isKeyword="false">
      <xsd:complexType>
        <xsd:sequence>
          <xsd:element ref="pc:Terms" minOccurs="0" maxOccurs="1"/>
        </xsd:sequence>
      </xsd:complexType>
    </xsd:element>
    <xsd:element name="i1b33f54cc6d4ae3a3522a4c2d8b1b9a" ma:index="46" nillable="true" ma:taxonomy="true" ma:internalName="i1b33f54cc6d4ae3a3522a4c2d8b1b9a" ma:taxonomyFieldName="NRCProject" ma:displayName="Project Name" ma:readOnly="false" ma:default="" ma:fieldId="{21b33f54-cc6d-4ae3-a352-2a4c2d8b1b9a}" ma:taxonomyMulti="true" ma:sspId="b7f8ff9b-d484-41e1-a6b0-e0e511ed9303" ma:termSetId="92420379-0323-42ab-b3f6-8a3d36c26194" ma:anchorId="00000000-0000-0000-0000-000000000000" ma:open="true" ma:isKeyword="false">
      <xsd:complexType>
        <xsd:sequence>
          <xsd:element ref="pc:Terms" minOccurs="0" maxOccurs="1"/>
        </xsd:sequence>
      </xsd:complexType>
    </xsd:element>
    <xsd:element name="f819043780f3425c90416f695818c5f7" ma:index="47" nillable="true" ma:taxonomy="true" ma:internalName="f819043780f3425c90416f695818c5f7" ma:taxonomyFieldName="NRCLocation2" ma:displayName="NRC Location" ma:readOnly="false" ma:default="" ma:fieldId="{f8190437-80f3-425c-9041-6f695818c5f7}" ma:sspId="b7f8ff9b-d484-41e1-a6b0-e0e511ed9303" ma:termSetId="fbc0f9c8-2946-4d9f-8a92-39c75c14a46e" ma:anchorId="00000000-0000-0000-0000-000000000000" ma:open="false" ma:isKeyword="false">
      <xsd:complexType>
        <xsd:sequence>
          <xsd:element ref="pc:Terms" minOccurs="0" maxOccurs="1"/>
        </xsd:sequence>
      </xsd:complexType>
    </xsd:element>
    <xsd:element name="TaxKeywordTaxHTField" ma:index="48" nillable="true" ma:taxonomy="true" ma:internalName="TaxKeywordTaxHTField" ma:taxonomyFieldName="TaxKeyword" ma:displayName="Enterprise Keywords" ma:readOnly="false" ma:fieldId="{23f27201-bee3-471e-b2e7-b64fd8b7ca38}" ma:taxonomyMulti="true" ma:sspId="b7f8ff9b-d484-41e1-a6b0-e0e511ed9303"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80b085e-ab4b-4ae7-8da8-5155dce589e3" elementFormDefault="qualified">
    <xsd:import namespace="http://schemas.microsoft.com/office/2006/documentManagement/types"/>
    <xsd:import namespace="http://schemas.microsoft.com/office/infopath/2007/PartnerControls"/>
    <xsd:element name="_dlc_DocId" ma:index="49" nillable="true" ma:displayName="Document ID Value" ma:description="The value of the document ID assigned to this item." ma:internalName="_dlc_DocId" ma:readOnly="true">
      <xsd:simpleType>
        <xsd:restriction base="dms:Text"/>
      </xsd:simpleType>
    </xsd:element>
    <xsd:element name="_dlc_DocIdUrl" ma:index="50"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51"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3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76534C9F-082C-4B22-925C-9407222C3351}">
  <ds:schemaRefs>
    <ds:schemaRef ds:uri="http://purl.org/dc/dcmitype/"/>
    <ds:schemaRef ds:uri="http://purl.org/dc/elements/1.1/"/>
    <ds:schemaRef ds:uri="f80b085e-ab4b-4ae7-8da8-5155dce589e3"/>
    <ds:schemaRef ds:uri="http://schemas.microsoft.com/office/2006/documentManagement/types"/>
    <ds:schemaRef ds:uri="http://schemas.microsoft.com/office/2006/metadata/properties"/>
    <ds:schemaRef ds:uri="http://purl.org/dc/terms/"/>
    <ds:schemaRef ds:uri="http://schemas.microsoft.com/office/infopath/2007/PartnerControls"/>
    <ds:schemaRef ds:uri="http://schemas.openxmlformats.org/package/2006/metadata/core-properties"/>
    <ds:schemaRef ds:uri="afbef2df-8439-476f-8165-fe5eca0dae03"/>
    <ds:schemaRef ds:uri="http://www.w3.org/XML/1998/namespace"/>
  </ds:schemaRefs>
</ds:datastoreItem>
</file>

<file path=customXml/itemProps2.xml><?xml version="1.0" encoding="utf-8"?>
<ds:datastoreItem xmlns:ds="http://schemas.openxmlformats.org/officeDocument/2006/customXml" ds:itemID="{E36EA265-A9CA-4E27-8B13-AD6374C2AE1F}">
  <ds:schemaRefs>
    <ds:schemaRef ds:uri="Microsoft.SharePoint.Taxonomy.ContentTypeSync"/>
  </ds:schemaRefs>
</ds:datastoreItem>
</file>

<file path=customXml/itemProps3.xml><?xml version="1.0" encoding="utf-8"?>
<ds:datastoreItem xmlns:ds="http://schemas.openxmlformats.org/officeDocument/2006/customXml" ds:itemID="{5AC28D5E-8C5C-4C3F-8CD7-C1A395900776}">
  <ds:schemaRefs>
    <ds:schemaRef ds:uri="http://schemas.microsoft.com/sharepoint/v3/contenttype/forms"/>
  </ds:schemaRefs>
</ds:datastoreItem>
</file>

<file path=customXml/itemProps4.xml><?xml version="1.0" encoding="utf-8"?>
<ds:datastoreItem xmlns:ds="http://schemas.openxmlformats.org/officeDocument/2006/customXml" ds:itemID="{94C08ECF-F224-4B87-8325-36DEE54901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fbef2df-8439-476f-8165-fe5eca0dae03"/>
    <ds:schemaRef ds:uri="f80b085e-ab4b-4ae7-8da8-5155dce589e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75F64EA4-079E-4F91-82BE-31B25F31D2E7}">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5130</TotalTime>
  <Words>7691</Words>
  <Application>Microsoft Office PowerPoint</Application>
  <PresentationFormat>On-screen Show (16:9)</PresentationFormat>
  <Paragraphs>712</Paragraphs>
  <Slides>28</Slides>
  <Notes>28</Notes>
  <HiddenSlides>1</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28</vt:i4>
      </vt:variant>
    </vt:vector>
  </HeadingPairs>
  <TitlesOfParts>
    <vt:vector size="43" baseType="lpstr">
      <vt:lpstr>-apple-system</vt:lpstr>
      <vt:lpstr>Arial</vt:lpstr>
      <vt:lpstr>Bahnschrift Light</vt:lpstr>
      <vt:lpstr>Calibri</vt:lpstr>
      <vt:lpstr>Calibri Light</vt:lpstr>
      <vt:lpstr>Comic Sans MS</vt:lpstr>
      <vt:lpstr>Courier New</vt:lpstr>
      <vt:lpstr>Georgia</vt:lpstr>
      <vt:lpstr>HelveticaNeue-Thin</vt:lpstr>
      <vt:lpstr>Kalinga</vt:lpstr>
      <vt:lpstr>Roboto</vt:lpstr>
      <vt:lpstr>Times New Roman</vt:lpstr>
      <vt:lpstr>Wingdings</vt:lpstr>
      <vt:lpstr>NRC_2023_Blue</vt:lpstr>
      <vt:lpstr>Office Theme</vt:lpstr>
      <vt:lpstr>NRC Library:  Celebrating 100 Years</vt:lpstr>
      <vt:lpstr>Themes</vt:lpstr>
      <vt:lpstr>Vocabulary</vt:lpstr>
      <vt:lpstr>Origin story and growth</vt:lpstr>
      <vt:lpstr>Early days</vt:lpstr>
      <vt:lpstr>Scientific, medical, and technical (STM) information</vt:lpstr>
      <vt:lpstr>History of the National Science Library</vt:lpstr>
      <vt:lpstr>History of the National Science Library</vt:lpstr>
      <vt:lpstr>History of the National Science Library</vt:lpstr>
      <vt:lpstr>History of the National Science Library</vt:lpstr>
      <vt:lpstr>Our new services</vt:lpstr>
      <vt:lpstr>Library and Information Management Services</vt:lpstr>
      <vt:lpstr>LIMS: New Services</vt:lpstr>
      <vt:lpstr>PowerPoint Presentation</vt:lpstr>
      <vt:lpstr>PowerPoint Presentation</vt:lpstr>
      <vt:lpstr>LIMS: New Services</vt:lpstr>
      <vt:lpstr>PowerPoint Presentation</vt:lpstr>
      <vt:lpstr>LIMS: New Services</vt:lpstr>
      <vt:lpstr>PowerPoint Presentation</vt:lpstr>
      <vt:lpstr>LIMS: New Services</vt:lpstr>
      <vt:lpstr>PowerPoint Presentation</vt:lpstr>
      <vt:lpstr>LIMS: New Services</vt:lpstr>
      <vt:lpstr>PowerPoint Presentation</vt:lpstr>
      <vt:lpstr>The Future? </vt:lpstr>
      <vt:lpstr>Connect with LIMS</vt:lpstr>
      <vt:lpstr>Questions?</vt:lpstr>
      <vt:lpstr>Thank you</vt:lpstr>
      <vt:lpstr>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NRC Library</dc:title>
  <dc:creator>Patterson, Liane</dc:creator>
  <cp:keywords/>
  <cp:lastModifiedBy>Boulanger, Chantale</cp:lastModifiedBy>
  <cp:revision>184</cp:revision>
  <dcterms:created xsi:type="dcterms:W3CDTF">2024-06-11T16:38:24Z</dcterms:created>
  <dcterms:modified xsi:type="dcterms:W3CDTF">2024-12-19T17:03:39Z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0x010100430A7D5AB8084318937587729E25C4A5A5110028AF239F7FA41F49968E3277FBA55BEF</vt:lpwstr>
  </property>
  <property fmtid="{D5CDD505-2E9C-101B-9397-08002B2CF9AE}" pid="3" name="NRCLanguage">
    <vt:lpwstr>1;#English|f94c6bab-a461-4bd5-a4c3-0ae39bf930ba</vt:lpwstr>
  </property>
  <property fmtid="{D5CDD505-2E9C-101B-9397-08002B2CF9AE}" pid="4" name="_dlc_DocIdItemGuid">
    <vt:lpwstr>5df6b29d-f4c8-4dfc-9a57-b0b871a519cc</vt:lpwstr>
  </property>
  <property fmtid="{D5CDD505-2E9C-101B-9397-08002B2CF9AE}" pid="5" name="NRCProject">
    <vt:lpwstr/>
  </property>
  <property fmtid="{D5CDD505-2E9C-101B-9397-08002B2CF9AE}" pid="6" name="TaxKeyword">
    <vt:lpwstr/>
  </property>
  <property fmtid="{D5CDD505-2E9C-101B-9397-08002B2CF9AE}" pid="7" name="f73fa9820b2348d6b2255a1d0a5359df">
    <vt:lpwstr/>
  </property>
  <property fmtid="{D5CDD505-2E9C-101B-9397-08002B2CF9AE}" pid="8" name="NRCClientExternal">
    <vt:lpwstr/>
  </property>
  <property fmtid="{D5CDD505-2E9C-101B-9397-08002B2CF9AE}" pid="9" name="NRCCommittee">
    <vt:lpwstr/>
  </property>
  <property fmtid="{D5CDD505-2E9C-101B-9397-08002B2CF9AE}" pid="10" name="NRCClientInternal">
    <vt:lpwstr/>
  </property>
  <property fmtid="{D5CDD505-2E9C-101B-9397-08002B2CF9AE}" pid="11" name="NRCExternalAuthor">
    <vt:lpwstr/>
  </property>
  <property fmtid="{D5CDD505-2E9C-101B-9397-08002B2CF9AE}" pid="12" name="NRCSecurityClassification">
    <vt:lpwstr>3;#Unclassified|03724d9f-e818-48c5-9ef5-c080aac8461f</vt:lpwstr>
  </property>
  <property fmtid="{D5CDD505-2E9C-101B-9397-08002B2CF9AE}" pid="13" name="NRCActivity">
    <vt:lpwstr>226;#Information diffusion to target audience|e8991abe-d5ae-40eb-9ef7-66eda734e328</vt:lpwstr>
  </property>
  <property fmtid="{D5CDD505-2E9C-101B-9397-08002B2CF9AE}" pid="14" name="NRCDocumentType">
    <vt:lpwstr>351;#Communications or promotional material|0450a496-da60-477f-ac7b-6caf85b899a5</vt:lpwstr>
  </property>
  <property fmtid="{D5CDD505-2E9C-101B-9397-08002B2CF9AE}" pid="15" name="NRCLocation2">
    <vt:lpwstr/>
  </property>
  <property fmtid="{D5CDD505-2E9C-101B-9397-08002B2CF9AE}" pid="16" name="NRCJobClassification">
    <vt:lpwstr/>
  </property>
  <property fmtid="{D5CDD505-2E9C-101B-9397-08002B2CF9AE}" pid="17" name="NRCFiscalYear">
    <vt:lpwstr/>
  </property>
  <property fmtid="{D5CDD505-2E9C-101B-9397-08002B2CF9AE}" pid="18" name="NRCMediaType">
    <vt:lpwstr/>
  </property>
</Properties>
</file>